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sldIdLst>
    <p:sldId id="266" r:id="rId5"/>
    <p:sldId id="256" r:id="rId6"/>
    <p:sldId id="257" r:id="rId7"/>
    <p:sldId id="259" r:id="rId8"/>
    <p:sldId id="261" r:id="rId9"/>
    <p:sldId id="2147472438" r:id="rId10"/>
    <p:sldId id="2147482909" r:id="rId11"/>
    <p:sldId id="2142532990" r:id="rId12"/>
    <p:sldId id="2147481181" r:id="rId13"/>
    <p:sldId id="280" r:id="rId14"/>
    <p:sldId id="2147472452" r:id="rId15"/>
    <p:sldId id="2147472443" r:id="rId16"/>
    <p:sldId id="2147472444" r:id="rId17"/>
    <p:sldId id="2147472455" r:id="rId18"/>
    <p:sldId id="2147472446" r:id="rId19"/>
    <p:sldId id="262" r:id="rId20"/>
    <p:sldId id="2147482907" r:id="rId21"/>
    <p:sldId id="263" r:id="rId22"/>
    <p:sldId id="2147482399"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4694"/>
  </p:normalViewPr>
  <p:slideViewPr>
    <p:cSldViewPr snapToGrid="0" snapToObjects="1">
      <p:cViewPr varScale="1">
        <p:scale>
          <a:sx n="121" d="100"/>
          <a:sy n="121" d="100"/>
        </p:scale>
        <p:origin x="194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94D84A-8A29-4DF3-9170-B0C7C186007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485255D-D355-45CA-BE1C-4B5279565E9C}">
      <dgm:prSet/>
      <dgm:spPr/>
      <dgm:t>
        <a:bodyPr/>
        <a:lstStyle/>
        <a:p>
          <a:pPr>
            <a:lnSpc>
              <a:spcPct val="100000"/>
            </a:lnSpc>
          </a:pPr>
          <a:r>
            <a:rPr lang="en-ID" dirty="0">
              <a:latin typeface="IBM Plex Sans SC Text" panose="020B0503050203000203" pitchFamily="34" charset="-120"/>
              <a:ea typeface="IBM Plex Sans SC Text" panose="020B0503050203000203" pitchFamily="34" charset="-120"/>
            </a:rPr>
            <a:t>IBM </a:t>
          </a:r>
          <a:r>
            <a:rPr lang="en-ID" dirty="0" err="1">
              <a:latin typeface="IBM Plex Sans SC Text" panose="020B0503050203000203" pitchFamily="34" charset="-120"/>
              <a:ea typeface="IBM Plex Sans SC Text" panose="020B0503050203000203" pitchFamily="34" charset="-120"/>
            </a:rPr>
            <a:t>melihat</a:t>
          </a:r>
          <a:r>
            <a:rPr lang="en-ID" dirty="0">
              <a:latin typeface="IBM Plex Sans SC Text" panose="020B0503050203000203" pitchFamily="34" charset="-120"/>
              <a:ea typeface="IBM Plex Sans SC Text" panose="020B0503050203000203" pitchFamily="34" charset="-120"/>
            </a:rPr>
            <a:t> AI </a:t>
          </a:r>
          <a:r>
            <a:rPr lang="en-ID" dirty="0" err="1">
              <a:latin typeface="IBM Plex Sans SC Text" panose="020B0503050203000203" pitchFamily="34" charset="-120"/>
              <a:ea typeface="IBM Plex Sans SC Text" panose="020B0503050203000203" pitchFamily="34" charset="-120"/>
            </a:rPr>
            <a:t>sebagai</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fondasi</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utama</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untuk</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jaringan</a:t>
          </a:r>
          <a:r>
            <a:rPr lang="en-ID" dirty="0">
              <a:latin typeface="IBM Plex Sans SC Text" panose="020B0503050203000203" pitchFamily="34" charset="-120"/>
              <a:ea typeface="IBM Plex Sans SC Text" panose="020B0503050203000203" pitchFamily="34" charset="-120"/>
            </a:rPr>
            <a:t> telco yang </a:t>
          </a:r>
          <a:r>
            <a:rPr lang="en-ID" dirty="0" err="1">
              <a:latin typeface="IBM Plex Sans SC Text" panose="020B0503050203000203" pitchFamily="34" charset="-120"/>
              <a:ea typeface="IBM Plex Sans SC Text" panose="020B0503050203000203" pitchFamily="34" charset="-120"/>
            </a:rPr>
            <a:t>otonom</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efisien</a:t>
          </a:r>
          <a:r>
            <a:rPr lang="en-ID" dirty="0">
              <a:latin typeface="IBM Plex Sans SC Text" panose="020B0503050203000203" pitchFamily="34" charset="-120"/>
              <a:ea typeface="IBM Plex Sans SC Text" panose="020B0503050203000203" pitchFamily="34" charset="-120"/>
            </a:rPr>
            <a:t>, dan </a:t>
          </a:r>
          <a:r>
            <a:rPr lang="en-ID" dirty="0" err="1">
              <a:latin typeface="IBM Plex Sans SC Text" panose="020B0503050203000203" pitchFamily="34" charset="-120"/>
              <a:ea typeface="IBM Plex Sans SC Text" panose="020B0503050203000203" pitchFamily="34" charset="-120"/>
            </a:rPr>
            <a:t>berpusat</a:t>
          </a:r>
          <a:r>
            <a:rPr lang="en-ID" dirty="0">
              <a:latin typeface="IBM Plex Sans SC Text" panose="020B0503050203000203" pitchFamily="34" charset="-120"/>
              <a:ea typeface="IBM Plex Sans SC Text" panose="020B0503050203000203" pitchFamily="34" charset="-120"/>
            </a:rPr>
            <a:t> pada </a:t>
          </a:r>
          <a:r>
            <a:rPr lang="en-ID" dirty="0" err="1">
              <a:latin typeface="IBM Plex Sans SC Text" panose="020B0503050203000203" pitchFamily="34" charset="-120"/>
              <a:ea typeface="IBM Plex Sans SC Text" panose="020B0503050203000203" pitchFamily="34" charset="-120"/>
            </a:rPr>
            <a:t>pelanggan</a:t>
          </a:r>
          <a:r>
            <a:rPr lang="en-ID" dirty="0">
              <a:latin typeface="IBM Plex Sans SC Text" panose="020B0503050203000203" pitchFamily="34" charset="-120"/>
              <a:ea typeface="IBM Plex Sans SC Text" panose="020B0503050203000203" pitchFamily="34" charset="-120"/>
            </a:rPr>
            <a:t>.</a:t>
          </a:r>
          <a:endParaRPr lang="en-US" dirty="0">
            <a:latin typeface="IBM Plex Sans SC Text" panose="020B0503050203000203" pitchFamily="34" charset="-120"/>
            <a:ea typeface="IBM Plex Sans SC Text" panose="020B0503050203000203" pitchFamily="34" charset="-120"/>
          </a:endParaRPr>
        </a:p>
      </dgm:t>
    </dgm:pt>
    <dgm:pt modelId="{2DD99CD9-1597-46EA-8F81-898F83700F75}" type="parTrans" cxnId="{746155C9-4B8F-463A-ADFD-302620FD2EB4}">
      <dgm:prSet/>
      <dgm:spPr/>
      <dgm:t>
        <a:bodyPr/>
        <a:lstStyle/>
        <a:p>
          <a:endParaRPr lang="en-US"/>
        </a:p>
      </dgm:t>
    </dgm:pt>
    <dgm:pt modelId="{645BB935-A483-4F2F-8575-2185C34B6AA4}" type="sibTrans" cxnId="{746155C9-4B8F-463A-ADFD-302620FD2EB4}">
      <dgm:prSet/>
      <dgm:spPr/>
      <dgm:t>
        <a:bodyPr/>
        <a:lstStyle/>
        <a:p>
          <a:endParaRPr lang="en-US"/>
        </a:p>
      </dgm:t>
    </dgm:pt>
    <dgm:pt modelId="{A4ED1B7F-A64A-4778-A49C-2D4BC27ED97F}">
      <dgm:prSet/>
      <dgm:spPr/>
      <dgm:t>
        <a:bodyPr/>
        <a:lstStyle/>
        <a:p>
          <a:pPr>
            <a:lnSpc>
              <a:spcPct val="100000"/>
            </a:lnSpc>
          </a:pPr>
          <a:r>
            <a:rPr lang="en-US" b="1" dirty="0" err="1">
              <a:latin typeface="IBM Plex Sans SC Text" panose="020B0503050203000203" pitchFamily="34" charset="-120"/>
              <a:ea typeface="IBM Plex Sans SC Text" panose="020B0503050203000203" pitchFamily="34" charset="-120"/>
            </a:rPr>
            <a:t>Jaringan</a:t>
          </a:r>
          <a:r>
            <a:rPr lang="en-US" b="1" dirty="0">
              <a:latin typeface="IBM Plex Sans SC Text" panose="020B0503050203000203" pitchFamily="34" charset="-120"/>
              <a:ea typeface="IBM Plex Sans SC Text" panose="020B0503050203000203" pitchFamily="34" charset="-120"/>
            </a:rPr>
            <a:t> </a:t>
          </a:r>
          <a:r>
            <a:rPr lang="en-US" b="1" dirty="0" err="1">
              <a:latin typeface="IBM Plex Sans SC Text" panose="020B0503050203000203" pitchFamily="34" charset="-120"/>
              <a:ea typeface="IBM Plex Sans SC Text" panose="020B0503050203000203" pitchFamily="34" charset="-120"/>
            </a:rPr>
            <a:t>Otonom</a:t>
          </a:r>
          <a:r>
            <a:rPr lang="en-US" b="1" dirty="0">
              <a:latin typeface="IBM Plex Sans SC Text" panose="020B0503050203000203" pitchFamily="34" charset="-120"/>
              <a:ea typeface="IBM Plex Sans SC Text" panose="020B0503050203000203" pitchFamily="34" charset="-120"/>
            </a:rPr>
            <a:t>:</a:t>
          </a:r>
          <a:r>
            <a:rPr lang="en-US" dirty="0">
              <a:latin typeface="IBM Plex Sans SC Text" panose="020B0503050203000203" pitchFamily="34" charset="-120"/>
              <a:ea typeface="IBM Plex Sans SC Text" panose="020B0503050203000203" pitchFamily="34" charset="-120"/>
            </a:rPr>
            <a:t> AI </a:t>
          </a:r>
          <a:r>
            <a:rPr lang="en-US" dirty="0" err="1">
              <a:latin typeface="IBM Plex Sans SC Text" panose="020B0503050203000203" pitchFamily="34" charset="-120"/>
              <a:ea typeface="IBM Plex Sans SC Text" panose="020B0503050203000203" pitchFamily="34" charset="-120"/>
            </a:rPr>
            <a:t>mengoptimalkan</a:t>
          </a:r>
          <a:r>
            <a:rPr lang="en-US" dirty="0">
              <a:latin typeface="IBM Plex Sans SC Text" panose="020B0503050203000203" pitchFamily="34" charset="-120"/>
              <a:ea typeface="IBM Plex Sans SC Text" panose="020B0503050203000203" pitchFamily="34" charset="-120"/>
            </a:rPr>
            <a:t> </a:t>
          </a:r>
          <a:r>
            <a:rPr lang="en-US" dirty="0" err="1">
              <a:latin typeface="IBM Plex Sans SC Text" panose="020B0503050203000203" pitchFamily="34" charset="-120"/>
              <a:ea typeface="IBM Plex Sans SC Text" panose="020B0503050203000203" pitchFamily="34" charset="-120"/>
            </a:rPr>
            <a:t>operasi</a:t>
          </a:r>
          <a:r>
            <a:rPr lang="en-US" dirty="0">
              <a:latin typeface="IBM Plex Sans SC Text" panose="020B0503050203000203" pitchFamily="34" charset="-120"/>
              <a:ea typeface="IBM Plex Sans SC Text" panose="020B0503050203000203" pitchFamily="34" charset="-120"/>
            </a:rPr>
            <a:t>, </a:t>
          </a:r>
          <a:r>
            <a:rPr lang="en-US" dirty="0" err="1">
              <a:latin typeface="IBM Plex Sans SC Text" panose="020B0503050203000203" pitchFamily="34" charset="-120"/>
              <a:ea typeface="IBM Plex Sans SC Text" panose="020B0503050203000203" pitchFamily="34" charset="-120"/>
            </a:rPr>
            <a:t>mengurangi</a:t>
          </a:r>
          <a:r>
            <a:rPr lang="en-US" dirty="0">
              <a:latin typeface="IBM Plex Sans SC Text" panose="020B0503050203000203" pitchFamily="34" charset="-120"/>
              <a:ea typeface="IBM Plex Sans SC Text" panose="020B0503050203000203" pitchFamily="34" charset="-120"/>
            </a:rPr>
            <a:t> </a:t>
          </a:r>
          <a:r>
            <a:rPr lang="en-US" dirty="0" err="1">
              <a:latin typeface="IBM Plex Sans SC Text" panose="020B0503050203000203" pitchFamily="34" charset="-120"/>
              <a:ea typeface="IBM Plex Sans SC Text" panose="020B0503050203000203" pitchFamily="34" charset="-120"/>
            </a:rPr>
            <a:t>intervensi</a:t>
          </a:r>
          <a:r>
            <a:rPr lang="en-US" dirty="0">
              <a:latin typeface="IBM Plex Sans SC Text" panose="020B0503050203000203" pitchFamily="34" charset="-120"/>
              <a:ea typeface="IBM Plex Sans SC Text" panose="020B0503050203000203" pitchFamily="34" charset="-120"/>
            </a:rPr>
            <a:t> manual, dan </a:t>
          </a:r>
          <a:r>
            <a:rPr lang="en-US" dirty="0" err="1">
              <a:latin typeface="IBM Plex Sans SC Text" panose="020B0503050203000203" pitchFamily="34" charset="-120"/>
              <a:ea typeface="IBM Plex Sans SC Text" panose="020B0503050203000203" pitchFamily="34" charset="-120"/>
            </a:rPr>
            <a:t>meningkatkan</a:t>
          </a:r>
          <a:r>
            <a:rPr lang="en-US" dirty="0">
              <a:latin typeface="IBM Plex Sans SC Text" panose="020B0503050203000203" pitchFamily="34" charset="-120"/>
              <a:ea typeface="IBM Plex Sans SC Text" panose="020B0503050203000203" pitchFamily="34" charset="-120"/>
            </a:rPr>
            <a:t> </a:t>
          </a:r>
          <a:r>
            <a:rPr lang="en-US" dirty="0" err="1">
              <a:latin typeface="IBM Plex Sans SC Text" panose="020B0503050203000203" pitchFamily="34" charset="-120"/>
              <a:ea typeface="IBM Plex Sans SC Text" panose="020B0503050203000203" pitchFamily="34" charset="-120"/>
            </a:rPr>
            <a:t>kinerja</a:t>
          </a:r>
          <a:r>
            <a:rPr lang="en-US" dirty="0">
              <a:latin typeface="IBM Plex Sans SC Text" panose="020B0503050203000203" pitchFamily="34" charset="-120"/>
              <a:ea typeface="IBM Plex Sans SC Text" panose="020B0503050203000203" pitchFamily="34" charset="-120"/>
            </a:rPr>
            <a:t> </a:t>
          </a:r>
          <a:r>
            <a:rPr lang="en-US" dirty="0" err="1">
              <a:latin typeface="IBM Plex Sans SC Text" panose="020B0503050203000203" pitchFamily="34" charset="-120"/>
              <a:ea typeface="IBM Plex Sans SC Text" panose="020B0503050203000203" pitchFamily="34" charset="-120"/>
            </a:rPr>
            <a:t>jaringan</a:t>
          </a:r>
          <a:r>
            <a:rPr lang="en-US" dirty="0">
              <a:latin typeface="IBM Plex Sans SC Text" panose="020B0503050203000203" pitchFamily="34" charset="-120"/>
              <a:ea typeface="IBM Plex Sans SC Text" panose="020B0503050203000203" pitchFamily="34" charset="-120"/>
            </a:rPr>
            <a:t> </a:t>
          </a:r>
          <a:r>
            <a:rPr lang="en-US" dirty="0" err="1">
              <a:latin typeface="IBM Plex Sans SC Text" panose="020B0503050203000203" pitchFamily="34" charset="-120"/>
              <a:ea typeface="IBM Plex Sans SC Text" panose="020B0503050203000203" pitchFamily="34" charset="-120"/>
            </a:rPr>
            <a:t>secara</a:t>
          </a:r>
          <a:r>
            <a:rPr lang="en-US" dirty="0">
              <a:latin typeface="IBM Plex Sans SC Text" panose="020B0503050203000203" pitchFamily="34" charset="-120"/>
              <a:ea typeface="IBM Plex Sans SC Text" panose="020B0503050203000203" pitchFamily="34" charset="-120"/>
            </a:rPr>
            <a:t> </a:t>
          </a:r>
          <a:r>
            <a:rPr lang="en-US" b="1" i="1" dirty="0">
              <a:latin typeface="IBM Plex Sans SC Text" panose="020B0503050203000203" pitchFamily="34" charset="-120"/>
              <a:ea typeface="IBM Plex Sans SC Text" panose="020B0503050203000203" pitchFamily="34" charset="-120"/>
            </a:rPr>
            <a:t>real-time</a:t>
          </a:r>
          <a:r>
            <a:rPr lang="en-US" dirty="0">
              <a:latin typeface="IBM Plex Sans SC Text" panose="020B0503050203000203" pitchFamily="34" charset="-120"/>
              <a:ea typeface="IBM Plex Sans SC Text" panose="020B0503050203000203" pitchFamily="34" charset="-120"/>
            </a:rPr>
            <a:t>.</a:t>
          </a:r>
        </a:p>
      </dgm:t>
    </dgm:pt>
    <dgm:pt modelId="{07B369F2-6781-4221-A530-EEDD204EA535}" type="parTrans" cxnId="{77F4BC49-F6E2-4541-9AED-22510087AE68}">
      <dgm:prSet/>
      <dgm:spPr/>
      <dgm:t>
        <a:bodyPr/>
        <a:lstStyle/>
        <a:p>
          <a:endParaRPr lang="en-US"/>
        </a:p>
      </dgm:t>
    </dgm:pt>
    <dgm:pt modelId="{F046E446-FA1F-4C36-A5E4-D5E2FDD33834}" type="sibTrans" cxnId="{77F4BC49-F6E2-4541-9AED-22510087AE68}">
      <dgm:prSet/>
      <dgm:spPr/>
      <dgm:t>
        <a:bodyPr/>
        <a:lstStyle/>
        <a:p>
          <a:endParaRPr lang="en-US"/>
        </a:p>
      </dgm:t>
    </dgm:pt>
    <dgm:pt modelId="{1E14D8D6-ECC9-44EC-A118-28FE923CF6CD}">
      <dgm:prSet/>
      <dgm:spPr/>
      <dgm:t>
        <a:bodyPr/>
        <a:lstStyle/>
        <a:p>
          <a:pPr>
            <a:lnSpc>
              <a:spcPct val="100000"/>
            </a:lnSpc>
          </a:pPr>
          <a:r>
            <a:rPr lang="en-ID" b="1" dirty="0" err="1">
              <a:latin typeface="IBM Plex Sans SC Text" panose="020B0503050203000203" pitchFamily="34" charset="-120"/>
              <a:ea typeface="IBM Plex Sans SC Text" panose="020B0503050203000203" pitchFamily="34" charset="-120"/>
            </a:rPr>
            <a:t>Pengalaman</a:t>
          </a:r>
          <a:r>
            <a:rPr lang="en-ID" b="1" dirty="0">
              <a:latin typeface="IBM Plex Sans SC Text" panose="020B0503050203000203" pitchFamily="34" charset="-120"/>
              <a:ea typeface="IBM Plex Sans SC Text" panose="020B0503050203000203" pitchFamily="34" charset="-120"/>
            </a:rPr>
            <a:t> </a:t>
          </a:r>
          <a:r>
            <a:rPr lang="en-ID" b="1" dirty="0" err="1">
              <a:latin typeface="IBM Plex Sans SC Text" panose="020B0503050203000203" pitchFamily="34" charset="-120"/>
              <a:ea typeface="IBM Plex Sans SC Text" panose="020B0503050203000203" pitchFamily="34" charset="-120"/>
            </a:rPr>
            <a:t>Pelanggan</a:t>
          </a:r>
          <a:r>
            <a:rPr lang="en-ID" b="1" dirty="0">
              <a:latin typeface="IBM Plex Sans SC Text" panose="020B0503050203000203" pitchFamily="34" charset="-120"/>
              <a:ea typeface="IBM Plex Sans SC Text" panose="020B0503050203000203" pitchFamily="34" charset="-120"/>
            </a:rPr>
            <a:t> </a:t>
          </a:r>
          <a:r>
            <a:rPr lang="en-ID" b="1" dirty="0" err="1">
              <a:latin typeface="IBM Plex Sans SC Text" panose="020B0503050203000203" pitchFamily="34" charset="-120"/>
              <a:ea typeface="IBM Plex Sans SC Text" panose="020B0503050203000203" pitchFamily="34" charset="-120"/>
            </a:rPr>
            <a:t>Unggul</a:t>
          </a:r>
          <a:r>
            <a:rPr lang="en-ID" b="1" dirty="0">
              <a:latin typeface="IBM Plex Sans SC Text" panose="020B0503050203000203" pitchFamily="34" charset="-120"/>
              <a:ea typeface="IBM Plex Sans SC Text" panose="020B0503050203000203" pitchFamily="34" charset="-120"/>
            </a:rPr>
            <a:t>:</a:t>
          </a:r>
          <a:r>
            <a:rPr lang="en-ID" dirty="0">
              <a:latin typeface="IBM Plex Sans SC Text" panose="020B0503050203000203" pitchFamily="34" charset="-120"/>
              <a:ea typeface="IBM Plex Sans SC Text" panose="020B0503050203000203" pitchFamily="34" charset="-120"/>
            </a:rPr>
            <a:t> AI </a:t>
          </a:r>
          <a:r>
            <a:rPr lang="en-ID" dirty="0" err="1">
              <a:latin typeface="IBM Plex Sans SC Text" panose="020B0503050203000203" pitchFamily="34" charset="-120"/>
              <a:ea typeface="IBM Plex Sans SC Text" panose="020B0503050203000203" pitchFamily="34" charset="-120"/>
            </a:rPr>
            <a:t>mempersonalisasi</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layanan</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mempercepat</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resolusi</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masalah</a:t>
          </a:r>
          <a:r>
            <a:rPr lang="en-ID" dirty="0">
              <a:latin typeface="IBM Plex Sans SC Text" panose="020B0503050203000203" pitchFamily="34" charset="-120"/>
              <a:ea typeface="IBM Plex Sans SC Text" panose="020B0503050203000203" pitchFamily="34" charset="-120"/>
            </a:rPr>
            <a:t>, dan </a:t>
          </a:r>
          <a:r>
            <a:rPr lang="en-ID" dirty="0" err="1">
              <a:latin typeface="IBM Plex Sans SC Text" panose="020B0503050203000203" pitchFamily="34" charset="-120"/>
              <a:ea typeface="IBM Plex Sans SC Text" panose="020B0503050203000203" pitchFamily="34" charset="-120"/>
            </a:rPr>
            <a:t>membangun</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loyalitas</a:t>
          </a:r>
          <a:r>
            <a:rPr lang="en-ID" dirty="0">
              <a:latin typeface="IBM Plex Sans SC Text" panose="020B0503050203000203" pitchFamily="34" charset="-120"/>
              <a:ea typeface="IBM Plex Sans SC Text" panose="020B0503050203000203" pitchFamily="34" charset="-120"/>
            </a:rPr>
            <a:t>.</a:t>
          </a:r>
          <a:endParaRPr lang="en-US" dirty="0">
            <a:latin typeface="IBM Plex Sans SC Text" panose="020B0503050203000203" pitchFamily="34" charset="-120"/>
            <a:ea typeface="IBM Plex Sans SC Text" panose="020B0503050203000203" pitchFamily="34" charset="-120"/>
          </a:endParaRPr>
        </a:p>
      </dgm:t>
    </dgm:pt>
    <dgm:pt modelId="{C7C252AD-5E70-4003-B901-51C27E79F812}" type="parTrans" cxnId="{4138E570-F0E6-4B64-A368-C470B5E28EE2}">
      <dgm:prSet/>
      <dgm:spPr/>
      <dgm:t>
        <a:bodyPr/>
        <a:lstStyle/>
        <a:p>
          <a:endParaRPr lang="en-US"/>
        </a:p>
      </dgm:t>
    </dgm:pt>
    <dgm:pt modelId="{4BEF57C7-9B95-4FE1-AD1E-3005E34F4835}" type="sibTrans" cxnId="{4138E570-F0E6-4B64-A368-C470B5E28EE2}">
      <dgm:prSet/>
      <dgm:spPr/>
      <dgm:t>
        <a:bodyPr/>
        <a:lstStyle/>
        <a:p>
          <a:endParaRPr lang="en-US"/>
        </a:p>
      </dgm:t>
    </dgm:pt>
    <dgm:pt modelId="{0CF23F17-E115-4FDC-81B2-CA13C6B0F403}">
      <dgm:prSet/>
      <dgm:spPr/>
      <dgm:t>
        <a:bodyPr/>
        <a:lstStyle/>
        <a:p>
          <a:pPr>
            <a:lnSpc>
              <a:spcPct val="100000"/>
            </a:lnSpc>
          </a:pPr>
          <a:r>
            <a:rPr lang="en-ID" b="1" dirty="0" err="1">
              <a:latin typeface="IBM Plex Sans SC Text" panose="020B0503050203000203" pitchFamily="34" charset="-120"/>
              <a:ea typeface="IBM Plex Sans SC Text" panose="020B0503050203000203" pitchFamily="34" charset="-120"/>
            </a:rPr>
            <a:t>Efisiensi</a:t>
          </a:r>
          <a:r>
            <a:rPr lang="en-ID" b="1" dirty="0">
              <a:latin typeface="IBM Plex Sans SC Text" panose="020B0503050203000203" pitchFamily="34" charset="-120"/>
              <a:ea typeface="IBM Plex Sans SC Text" panose="020B0503050203000203" pitchFamily="34" charset="-120"/>
            </a:rPr>
            <a:t> </a:t>
          </a:r>
          <a:r>
            <a:rPr lang="en-ID" b="1" dirty="0" err="1">
              <a:latin typeface="IBM Plex Sans SC Text" panose="020B0503050203000203" pitchFamily="34" charset="-120"/>
              <a:ea typeface="IBM Plex Sans SC Text" panose="020B0503050203000203" pitchFamily="34" charset="-120"/>
            </a:rPr>
            <a:t>Biaya</a:t>
          </a:r>
          <a:r>
            <a:rPr lang="en-ID" b="1" dirty="0">
              <a:latin typeface="IBM Plex Sans SC Text" panose="020B0503050203000203" pitchFamily="34" charset="-120"/>
              <a:ea typeface="IBM Plex Sans SC Text" panose="020B0503050203000203" pitchFamily="34" charset="-120"/>
            </a:rPr>
            <a:t> &amp; </a:t>
          </a:r>
          <a:r>
            <a:rPr lang="en-ID" b="1" dirty="0" err="1">
              <a:latin typeface="IBM Plex Sans SC Text" panose="020B0503050203000203" pitchFamily="34" charset="-120"/>
              <a:ea typeface="IBM Plex Sans SC Text" panose="020B0503050203000203" pitchFamily="34" charset="-120"/>
            </a:rPr>
            <a:t>Inovasi</a:t>
          </a:r>
          <a:r>
            <a:rPr lang="en-ID" b="1" dirty="0">
              <a:latin typeface="IBM Plex Sans SC Text" panose="020B0503050203000203" pitchFamily="34" charset="-120"/>
              <a:ea typeface="IBM Plex Sans SC Text" panose="020B0503050203000203" pitchFamily="34" charset="-120"/>
            </a:rPr>
            <a:t>:</a:t>
          </a:r>
          <a:r>
            <a:rPr lang="en-ID" dirty="0">
              <a:latin typeface="IBM Plex Sans SC Text" panose="020B0503050203000203" pitchFamily="34" charset="-120"/>
              <a:ea typeface="IBM Plex Sans SC Text" panose="020B0503050203000203" pitchFamily="34" charset="-120"/>
            </a:rPr>
            <a:t> AI </a:t>
          </a:r>
          <a:r>
            <a:rPr lang="en-ID" dirty="0" err="1">
              <a:latin typeface="IBM Plex Sans SC Text" panose="020B0503050203000203" pitchFamily="34" charset="-120"/>
              <a:ea typeface="IBM Plex Sans SC Text" panose="020B0503050203000203" pitchFamily="34" charset="-120"/>
            </a:rPr>
            <a:t>mendorong</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pengurangan</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biaya</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operasional</a:t>
          </a:r>
          <a:r>
            <a:rPr lang="en-ID" dirty="0">
              <a:latin typeface="IBM Plex Sans SC Text" panose="020B0503050203000203" pitchFamily="34" charset="-120"/>
              <a:ea typeface="IBM Plex Sans SC Text" panose="020B0503050203000203" pitchFamily="34" charset="-120"/>
            </a:rPr>
            <a:t> dan </a:t>
          </a:r>
          <a:r>
            <a:rPr lang="en-ID" dirty="0" err="1">
              <a:latin typeface="IBM Plex Sans SC Text" panose="020B0503050203000203" pitchFamily="34" charset="-120"/>
              <a:ea typeface="IBM Plex Sans SC Text" panose="020B0503050203000203" pitchFamily="34" charset="-120"/>
            </a:rPr>
            <a:t>membuka</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peluang</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pendapatan</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baru</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melalui</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wawasan</a:t>
          </a:r>
          <a:r>
            <a:rPr lang="en-ID" dirty="0">
              <a:latin typeface="IBM Plex Sans SC Text" panose="020B0503050203000203" pitchFamily="34" charset="-120"/>
              <a:ea typeface="IBM Plex Sans SC Text" panose="020B0503050203000203" pitchFamily="34" charset="-120"/>
            </a:rPr>
            <a:t> data.</a:t>
          </a:r>
          <a:endParaRPr lang="en-US" dirty="0">
            <a:latin typeface="IBM Plex Sans SC Text" panose="020B0503050203000203" pitchFamily="34" charset="-120"/>
            <a:ea typeface="IBM Plex Sans SC Text" panose="020B0503050203000203" pitchFamily="34" charset="-120"/>
          </a:endParaRPr>
        </a:p>
      </dgm:t>
    </dgm:pt>
    <dgm:pt modelId="{8A2CB9CE-8B73-46EB-B438-D7B5E3B33110}" type="parTrans" cxnId="{CAE32424-67B2-4A3C-BB00-759516ACD3D6}">
      <dgm:prSet/>
      <dgm:spPr/>
      <dgm:t>
        <a:bodyPr/>
        <a:lstStyle/>
        <a:p>
          <a:endParaRPr lang="en-US"/>
        </a:p>
      </dgm:t>
    </dgm:pt>
    <dgm:pt modelId="{D6E9F643-C72C-40BD-AB33-B5D9E2DE98DD}" type="sibTrans" cxnId="{CAE32424-67B2-4A3C-BB00-759516ACD3D6}">
      <dgm:prSet/>
      <dgm:spPr/>
      <dgm:t>
        <a:bodyPr/>
        <a:lstStyle/>
        <a:p>
          <a:endParaRPr lang="en-US"/>
        </a:p>
      </dgm:t>
    </dgm:pt>
    <dgm:pt modelId="{65538394-A01B-4F1B-81C1-178303B71ED9}" type="pres">
      <dgm:prSet presAssocID="{9294D84A-8A29-4DF3-9170-B0C7C186007A}" presName="root" presStyleCnt="0">
        <dgm:presLayoutVars>
          <dgm:dir/>
          <dgm:resizeHandles val="exact"/>
        </dgm:presLayoutVars>
      </dgm:prSet>
      <dgm:spPr/>
    </dgm:pt>
    <dgm:pt modelId="{17317013-900A-4217-9BEB-0C1BE8619BFC}" type="pres">
      <dgm:prSet presAssocID="{0485255D-D355-45CA-BE1C-4B5279565E9C}" presName="compNode" presStyleCnt="0"/>
      <dgm:spPr/>
    </dgm:pt>
    <dgm:pt modelId="{EE5FE401-2CE6-414F-8AA3-CBFDCBEA500F}" type="pres">
      <dgm:prSet presAssocID="{0485255D-D355-45CA-BE1C-4B5279565E9C}" presName="bgRect" presStyleLbl="bgShp" presStyleIdx="0" presStyleCnt="4"/>
      <dgm:spPr/>
    </dgm:pt>
    <dgm:pt modelId="{95C0F69C-2351-4A39-B792-9C518ED17D14}" type="pres">
      <dgm:prSet presAssocID="{0485255D-D355-45CA-BE1C-4B5279565E9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7B4059EB-0B8F-4AB2-8AC9-5334E9DE8557}" type="pres">
      <dgm:prSet presAssocID="{0485255D-D355-45CA-BE1C-4B5279565E9C}" presName="spaceRect" presStyleCnt="0"/>
      <dgm:spPr/>
    </dgm:pt>
    <dgm:pt modelId="{8474E07F-AFF0-44D3-8CDF-428F5B6AB6AE}" type="pres">
      <dgm:prSet presAssocID="{0485255D-D355-45CA-BE1C-4B5279565E9C}" presName="parTx" presStyleLbl="revTx" presStyleIdx="0" presStyleCnt="4">
        <dgm:presLayoutVars>
          <dgm:chMax val="0"/>
          <dgm:chPref val="0"/>
        </dgm:presLayoutVars>
      </dgm:prSet>
      <dgm:spPr/>
    </dgm:pt>
    <dgm:pt modelId="{4B3A064D-0042-4192-8195-5452B43A6DE2}" type="pres">
      <dgm:prSet presAssocID="{645BB935-A483-4F2F-8575-2185C34B6AA4}" presName="sibTrans" presStyleCnt="0"/>
      <dgm:spPr/>
    </dgm:pt>
    <dgm:pt modelId="{74A5587A-6548-44F6-979A-F1BDC56EB544}" type="pres">
      <dgm:prSet presAssocID="{A4ED1B7F-A64A-4778-A49C-2D4BC27ED97F}" presName="compNode" presStyleCnt="0"/>
      <dgm:spPr/>
    </dgm:pt>
    <dgm:pt modelId="{46EFE457-CFA8-4F7E-903E-3189291C6A53}" type="pres">
      <dgm:prSet presAssocID="{A4ED1B7F-A64A-4778-A49C-2D4BC27ED97F}" presName="bgRect" presStyleLbl="bgShp" presStyleIdx="1" presStyleCnt="4"/>
      <dgm:spPr/>
    </dgm:pt>
    <dgm:pt modelId="{046DBC9F-32B9-494F-B624-257DC2B0CBF7}" type="pres">
      <dgm:prSet presAssocID="{A4ED1B7F-A64A-4778-A49C-2D4BC27ED97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ientist"/>
        </a:ext>
      </dgm:extLst>
    </dgm:pt>
    <dgm:pt modelId="{0093EC23-8B5A-40DB-BEE7-2D9CE30DBDA2}" type="pres">
      <dgm:prSet presAssocID="{A4ED1B7F-A64A-4778-A49C-2D4BC27ED97F}" presName="spaceRect" presStyleCnt="0"/>
      <dgm:spPr/>
    </dgm:pt>
    <dgm:pt modelId="{24338938-64F5-4140-BBF0-EAE16A38B7F0}" type="pres">
      <dgm:prSet presAssocID="{A4ED1B7F-A64A-4778-A49C-2D4BC27ED97F}" presName="parTx" presStyleLbl="revTx" presStyleIdx="1" presStyleCnt="4">
        <dgm:presLayoutVars>
          <dgm:chMax val="0"/>
          <dgm:chPref val="0"/>
        </dgm:presLayoutVars>
      </dgm:prSet>
      <dgm:spPr/>
    </dgm:pt>
    <dgm:pt modelId="{A35F633F-5CCB-4639-B6C8-4B26DF9AA7FA}" type="pres">
      <dgm:prSet presAssocID="{F046E446-FA1F-4C36-A5E4-D5E2FDD33834}" presName="sibTrans" presStyleCnt="0"/>
      <dgm:spPr/>
    </dgm:pt>
    <dgm:pt modelId="{E11218D2-6811-421B-B8B7-33ABC5A28F6F}" type="pres">
      <dgm:prSet presAssocID="{1E14D8D6-ECC9-44EC-A118-28FE923CF6CD}" presName="compNode" presStyleCnt="0"/>
      <dgm:spPr/>
    </dgm:pt>
    <dgm:pt modelId="{6FB22E30-93A4-4D68-8949-3229B27087D8}" type="pres">
      <dgm:prSet presAssocID="{1E14D8D6-ECC9-44EC-A118-28FE923CF6CD}" presName="bgRect" presStyleLbl="bgShp" presStyleIdx="2" presStyleCnt="4"/>
      <dgm:spPr/>
    </dgm:pt>
    <dgm:pt modelId="{1D938DDF-C604-4BA8-BD91-C1ADB70D20A7}" type="pres">
      <dgm:prSet presAssocID="{1E14D8D6-ECC9-44EC-A118-28FE923CF6C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lder"/>
        </a:ext>
      </dgm:extLst>
    </dgm:pt>
    <dgm:pt modelId="{9C45D9D1-482C-4ACC-92AB-9956C719FFAF}" type="pres">
      <dgm:prSet presAssocID="{1E14D8D6-ECC9-44EC-A118-28FE923CF6CD}" presName="spaceRect" presStyleCnt="0"/>
      <dgm:spPr/>
    </dgm:pt>
    <dgm:pt modelId="{F8404960-43D1-4D68-9278-7A6147E30172}" type="pres">
      <dgm:prSet presAssocID="{1E14D8D6-ECC9-44EC-A118-28FE923CF6CD}" presName="parTx" presStyleLbl="revTx" presStyleIdx="2" presStyleCnt="4">
        <dgm:presLayoutVars>
          <dgm:chMax val="0"/>
          <dgm:chPref val="0"/>
        </dgm:presLayoutVars>
      </dgm:prSet>
      <dgm:spPr/>
    </dgm:pt>
    <dgm:pt modelId="{676EF75E-4A8D-4C81-AFF3-49E948111C28}" type="pres">
      <dgm:prSet presAssocID="{4BEF57C7-9B95-4FE1-AD1E-3005E34F4835}" presName="sibTrans" presStyleCnt="0"/>
      <dgm:spPr/>
    </dgm:pt>
    <dgm:pt modelId="{24ACB01E-F0B3-4ECD-8782-730B0176A683}" type="pres">
      <dgm:prSet presAssocID="{0CF23F17-E115-4FDC-81B2-CA13C6B0F403}" presName="compNode" presStyleCnt="0"/>
      <dgm:spPr/>
    </dgm:pt>
    <dgm:pt modelId="{4E7B361E-14E3-4E69-A2DD-39868A082039}" type="pres">
      <dgm:prSet presAssocID="{0CF23F17-E115-4FDC-81B2-CA13C6B0F403}" presName="bgRect" presStyleLbl="bgShp" presStyleIdx="3" presStyleCnt="4" custLinFactNeighborX="-5556" custLinFactNeighborY="4215"/>
      <dgm:spPr/>
    </dgm:pt>
    <dgm:pt modelId="{B8B094E8-5EBC-491B-9777-1686CDE3315D}" type="pres">
      <dgm:prSet presAssocID="{0CF23F17-E115-4FDC-81B2-CA13C6B0F40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ptain"/>
        </a:ext>
      </dgm:extLst>
    </dgm:pt>
    <dgm:pt modelId="{8BDD154C-3155-463E-AB7D-29CF6BEAAF55}" type="pres">
      <dgm:prSet presAssocID="{0CF23F17-E115-4FDC-81B2-CA13C6B0F403}" presName="spaceRect" presStyleCnt="0"/>
      <dgm:spPr/>
    </dgm:pt>
    <dgm:pt modelId="{15A82476-72BC-43E7-B48E-131A54151266}" type="pres">
      <dgm:prSet presAssocID="{0CF23F17-E115-4FDC-81B2-CA13C6B0F403}" presName="parTx" presStyleLbl="revTx" presStyleIdx="3" presStyleCnt="4">
        <dgm:presLayoutVars>
          <dgm:chMax val="0"/>
          <dgm:chPref val="0"/>
        </dgm:presLayoutVars>
      </dgm:prSet>
      <dgm:spPr/>
    </dgm:pt>
  </dgm:ptLst>
  <dgm:cxnLst>
    <dgm:cxn modelId="{644C0C0B-D864-4AB3-84F9-F925A68688BD}" type="presOf" srcId="{0CF23F17-E115-4FDC-81B2-CA13C6B0F403}" destId="{15A82476-72BC-43E7-B48E-131A54151266}" srcOrd="0" destOrd="0" presId="urn:microsoft.com/office/officeart/2018/2/layout/IconVerticalSolidList"/>
    <dgm:cxn modelId="{CAE32424-67B2-4A3C-BB00-759516ACD3D6}" srcId="{9294D84A-8A29-4DF3-9170-B0C7C186007A}" destId="{0CF23F17-E115-4FDC-81B2-CA13C6B0F403}" srcOrd="3" destOrd="0" parTransId="{8A2CB9CE-8B73-46EB-B438-D7B5E3B33110}" sibTransId="{D6E9F643-C72C-40BD-AB33-B5D9E2DE98DD}"/>
    <dgm:cxn modelId="{4504792A-8C5C-4054-96F0-77AD5E66DC12}" type="presOf" srcId="{0485255D-D355-45CA-BE1C-4B5279565E9C}" destId="{8474E07F-AFF0-44D3-8CDF-428F5B6AB6AE}" srcOrd="0" destOrd="0" presId="urn:microsoft.com/office/officeart/2018/2/layout/IconVerticalSolidList"/>
    <dgm:cxn modelId="{0769D042-56D9-48D5-8C25-3ACA80F7CCFF}" type="presOf" srcId="{9294D84A-8A29-4DF3-9170-B0C7C186007A}" destId="{65538394-A01B-4F1B-81C1-178303B71ED9}" srcOrd="0" destOrd="0" presId="urn:microsoft.com/office/officeart/2018/2/layout/IconVerticalSolidList"/>
    <dgm:cxn modelId="{77F4BC49-F6E2-4541-9AED-22510087AE68}" srcId="{9294D84A-8A29-4DF3-9170-B0C7C186007A}" destId="{A4ED1B7F-A64A-4778-A49C-2D4BC27ED97F}" srcOrd="1" destOrd="0" parTransId="{07B369F2-6781-4221-A530-EEDD204EA535}" sibTransId="{F046E446-FA1F-4C36-A5E4-D5E2FDD33834}"/>
    <dgm:cxn modelId="{4138E570-F0E6-4B64-A368-C470B5E28EE2}" srcId="{9294D84A-8A29-4DF3-9170-B0C7C186007A}" destId="{1E14D8D6-ECC9-44EC-A118-28FE923CF6CD}" srcOrd="2" destOrd="0" parTransId="{C7C252AD-5E70-4003-B901-51C27E79F812}" sibTransId="{4BEF57C7-9B95-4FE1-AD1E-3005E34F4835}"/>
    <dgm:cxn modelId="{746155C9-4B8F-463A-ADFD-302620FD2EB4}" srcId="{9294D84A-8A29-4DF3-9170-B0C7C186007A}" destId="{0485255D-D355-45CA-BE1C-4B5279565E9C}" srcOrd="0" destOrd="0" parTransId="{2DD99CD9-1597-46EA-8F81-898F83700F75}" sibTransId="{645BB935-A483-4F2F-8575-2185C34B6AA4}"/>
    <dgm:cxn modelId="{849CEAD7-489F-4885-B992-4141BEEE2FB6}" type="presOf" srcId="{A4ED1B7F-A64A-4778-A49C-2D4BC27ED97F}" destId="{24338938-64F5-4140-BBF0-EAE16A38B7F0}" srcOrd="0" destOrd="0" presId="urn:microsoft.com/office/officeart/2018/2/layout/IconVerticalSolidList"/>
    <dgm:cxn modelId="{3221E5DE-996D-49C5-81CB-36AA121696EC}" type="presOf" srcId="{1E14D8D6-ECC9-44EC-A118-28FE923CF6CD}" destId="{F8404960-43D1-4D68-9278-7A6147E30172}" srcOrd="0" destOrd="0" presId="urn:microsoft.com/office/officeart/2018/2/layout/IconVerticalSolidList"/>
    <dgm:cxn modelId="{9518A108-479F-45DE-8779-578F9E84182D}" type="presParOf" srcId="{65538394-A01B-4F1B-81C1-178303B71ED9}" destId="{17317013-900A-4217-9BEB-0C1BE8619BFC}" srcOrd="0" destOrd="0" presId="urn:microsoft.com/office/officeart/2018/2/layout/IconVerticalSolidList"/>
    <dgm:cxn modelId="{8F810BEC-0008-460C-A2C9-28D48F325658}" type="presParOf" srcId="{17317013-900A-4217-9BEB-0C1BE8619BFC}" destId="{EE5FE401-2CE6-414F-8AA3-CBFDCBEA500F}" srcOrd="0" destOrd="0" presId="urn:microsoft.com/office/officeart/2018/2/layout/IconVerticalSolidList"/>
    <dgm:cxn modelId="{A4A42F90-420E-4AB1-B9DA-BD2C28EF29EF}" type="presParOf" srcId="{17317013-900A-4217-9BEB-0C1BE8619BFC}" destId="{95C0F69C-2351-4A39-B792-9C518ED17D14}" srcOrd="1" destOrd="0" presId="urn:microsoft.com/office/officeart/2018/2/layout/IconVerticalSolidList"/>
    <dgm:cxn modelId="{579D55B3-19DA-48F5-B823-6B3AC45F2006}" type="presParOf" srcId="{17317013-900A-4217-9BEB-0C1BE8619BFC}" destId="{7B4059EB-0B8F-4AB2-8AC9-5334E9DE8557}" srcOrd="2" destOrd="0" presId="urn:microsoft.com/office/officeart/2018/2/layout/IconVerticalSolidList"/>
    <dgm:cxn modelId="{48F176A1-701F-410D-B8B0-CC17CF2078C9}" type="presParOf" srcId="{17317013-900A-4217-9BEB-0C1BE8619BFC}" destId="{8474E07F-AFF0-44D3-8CDF-428F5B6AB6AE}" srcOrd="3" destOrd="0" presId="urn:microsoft.com/office/officeart/2018/2/layout/IconVerticalSolidList"/>
    <dgm:cxn modelId="{B05F3172-3D14-4AB6-BE13-A27F3732A451}" type="presParOf" srcId="{65538394-A01B-4F1B-81C1-178303B71ED9}" destId="{4B3A064D-0042-4192-8195-5452B43A6DE2}" srcOrd="1" destOrd="0" presId="urn:microsoft.com/office/officeart/2018/2/layout/IconVerticalSolidList"/>
    <dgm:cxn modelId="{7609E5B8-0349-41BE-AA92-49FFFDEADB60}" type="presParOf" srcId="{65538394-A01B-4F1B-81C1-178303B71ED9}" destId="{74A5587A-6548-44F6-979A-F1BDC56EB544}" srcOrd="2" destOrd="0" presId="urn:microsoft.com/office/officeart/2018/2/layout/IconVerticalSolidList"/>
    <dgm:cxn modelId="{332BBBC8-DC53-4F52-A829-71763402BD1A}" type="presParOf" srcId="{74A5587A-6548-44F6-979A-F1BDC56EB544}" destId="{46EFE457-CFA8-4F7E-903E-3189291C6A53}" srcOrd="0" destOrd="0" presId="urn:microsoft.com/office/officeart/2018/2/layout/IconVerticalSolidList"/>
    <dgm:cxn modelId="{858ECE96-1FE3-461D-859A-FE05E53FEDF2}" type="presParOf" srcId="{74A5587A-6548-44F6-979A-F1BDC56EB544}" destId="{046DBC9F-32B9-494F-B624-257DC2B0CBF7}" srcOrd="1" destOrd="0" presId="urn:microsoft.com/office/officeart/2018/2/layout/IconVerticalSolidList"/>
    <dgm:cxn modelId="{D9EF7691-D3D8-48BF-98C7-9365247347CB}" type="presParOf" srcId="{74A5587A-6548-44F6-979A-F1BDC56EB544}" destId="{0093EC23-8B5A-40DB-BEE7-2D9CE30DBDA2}" srcOrd="2" destOrd="0" presId="urn:microsoft.com/office/officeart/2018/2/layout/IconVerticalSolidList"/>
    <dgm:cxn modelId="{7A8C4FD3-AAF8-46E6-9319-FA378CDD0A85}" type="presParOf" srcId="{74A5587A-6548-44F6-979A-F1BDC56EB544}" destId="{24338938-64F5-4140-BBF0-EAE16A38B7F0}" srcOrd="3" destOrd="0" presId="urn:microsoft.com/office/officeart/2018/2/layout/IconVerticalSolidList"/>
    <dgm:cxn modelId="{50D76E2A-78F5-4593-B73B-BFBEF0CCDC1D}" type="presParOf" srcId="{65538394-A01B-4F1B-81C1-178303B71ED9}" destId="{A35F633F-5CCB-4639-B6C8-4B26DF9AA7FA}" srcOrd="3" destOrd="0" presId="urn:microsoft.com/office/officeart/2018/2/layout/IconVerticalSolidList"/>
    <dgm:cxn modelId="{73C9F3D2-B6D0-478F-AF48-1F09AA65350F}" type="presParOf" srcId="{65538394-A01B-4F1B-81C1-178303B71ED9}" destId="{E11218D2-6811-421B-B8B7-33ABC5A28F6F}" srcOrd="4" destOrd="0" presId="urn:microsoft.com/office/officeart/2018/2/layout/IconVerticalSolidList"/>
    <dgm:cxn modelId="{8B78D123-8745-4FB2-B103-8DF865A52F93}" type="presParOf" srcId="{E11218D2-6811-421B-B8B7-33ABC5A28F6F}" destId="{6FB22E30-93A4-4D68-8949-3229B27087D8}" srcOrd="0" destOrd="0" presId="urn:microsoft.com/office/officeart/2018/2/layout/IconVerticalSolidList"/>
    <dgm:cxn modelId="{AD080497-2F99-4E37-A3CE-7C7771334941}" type="presParOf" srcId="{E11218D2-6811-421B-B8B7-33ABC5A28F6F}" destId="{1D938DDF-C604-4BA8-BD91-C1ADB70D20A7}" srcOrd="1" destOrd="0" presId="urn:microsoft.com/office/officeart/2018/2/layout/IconVerticalSolidList"/>
    <dgm:cxn modelId="{2101115D-B02E-4F21-A19F-30178192302E}" type="presParOf" srcId="{E11218D2-6811-421B-B8B7-33ABC5A28F6F}" destId="{9C45D9D1-482C-4ACC-92AB-9956C719FFAF}" srcOrd="2" destOrd="0" presId="urn:microsoft.com/office/officeart/2018/2/layout/IconVerticalSolidList"/>
    <dgm:cxn modelId="{BA009550-0A7B-49C5-B7BA-91E469E4E11C}" type="presParOf" srcId="{E11218D2-6811-421B-B8B7-33ABC5A28F6F}" destId="{F8404960-43D1-4D68-9278-7A6147E30172}" srcOrd="3" destOrd="0" presId="urn:microsoft.com/office/officeart/2018/2/layout/IconVerticalSolidList"/>
    <dgm:cxn modelId="{DAC7E88C-E93D-499F-9EFF-17A2B9738CF6}" type="presParOf" srcId="{65538394-A01B-4F1B-81C1-178303B71ED9}" destId="{676EF75E-4A8D-4C81-AFF3-49E948111C28}" srcOrd="5" destOrd="0" presId="urn:microsoft.com/office/officeart/2018/2/layout/IconVerticalSolidList"/>
    <dgm:cxn modelId="{1AE0C7A4-95D1-40A1-86BB-F6AF5EC8CF3C}" type="presParOf" srcId="{65538394-A01B-4F1B-81C1-178303B71ED9}" destId="{24ACB01E-F0B3-4ECD-8782-730B0176A683}" srcOrd="6" destOrd="0" presId="urn:microsoft.com/office/officeart/2018/2/layout/IconVerticalSolidList"/>
    <dgm:cxn modelId="{CBD827A0-F648-44D7-A3D9-C8EBA624D659}" type="presParOf" srcId="{24ACB01E-F0B3-4ECD-8782-730B0176A683}" destId="{4E7B361E-14E3-4E69-A2DD-39868A082039}" srcOrd="0" destOrd="0" presId="urn:microsoft.com/office/officeart/2018/2/layout/IconVerticalSolidList"/>
    <dgm:cxn modelId="{8CB62851-0118-4B89-8AFD-45B1EE6CE209}" type="presParOf" srcId="{24ACB01E-F0B3-4ECD-8782-730B0176A683}" destId="{B8B094E8-5EBC-491B-9777-1686CDE3315D}" srcOrd="1" destOrd="0" presId="urn:microsoft.com/office/officeart/2018/2/layout/IconVerticalSolidList"/>
    <dgm:cxn modelId="{431DDCF5-AC7F-472D-858D-DB53F6F70FFC}" type="presParOf" srcId="{24ACB01E-F0B3-4ECD-8782-730B0176A683}" destId="{8BDD154C-3155-463E-AB7D-29CF6BEAAF55}" srcOrd="2" destOrd="0" presId="urn:microsoft.com/office/officeart/2018/2/layout/IconVerticalSolidList"/>
    <dgm:cxn modelId="{676EA526-F584-475F-91DD-7765490DF293}" type="presParOf" srcId="{24ACB01E-F0B3-4ECD-8782-730B0176A683}" destId="{15A82476-72BC-43E7-B48E-131A5415126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9C5B39-39D0-45C0-B6DB-8669EA0AFD40}"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7A037186-5816-481D-B0F8-46FD9CD9F983}">
      <dgm:prSet custT="1"/>
      <dgm:spPr/>
      <dgm:t>
        <a:bodyPr/>
        <a:lstStyle/>
        <a:p>
          <a:pPr>
            <a:lnSpc>
              <a:spcPct val="100000"/>
            </a:lnSpc>
          </a:pPr>
          <a:r>
            <a:rPr lang="en-ID" sz="1200" b="1" dirty="0" err="1">
              <a:latin typeface="IBM Plex Sans Cond Text" panose="020B0506050203000203" pitchFamily="34" charset="0"/>
              <a:ea typeface="IBM Plex Sans SC Text" panose="020B0503050203000203" pitchFamily="34" charset="-120"/>
            </a:rPr>
            <a:t>Fokus</a:t>
          </a:r>
          <a:r>
            <a:rPr lang="en-ID" sz="1200" b="1" dirty="0">
              <a:latin typeface="IBM Plex Sans Cond Text" panose="020B0506050203000203" pitchFamily="34" charset="0"/>
              <a:ea typeface="IBM Plex Sans SC Text" panose="020B0503050203000203" pitchFamily="34" charset="-120"/>
            </a:rPr>
            <a:t>:</a:t>
          </a:r>
          <a:r>
            <a:rPr lang="en-ID" sz="1200" dirty="0">
              <a:latin typeface="IBM Plex Sans Cond Text" panose="020B0506050203000203" pitchFamily="34" charset="0"/>
              <a:ea typeface="IBM Plex Sans SC Text" panose="020B0503050203000203" pitchFamily="34" charset="-120"/>
            </a:rPr>
            <a:t> Langsung </a:t>
          </a:r>
          <a:r>
            <a:rPr lang="en-ID" sz="1200" dirty="0" err="1">
              <a:latin typeface="IBM Plex Sans Cond Text" panose="020B0506050203000203" pitchFamily="34" charset="0"/>
              <a:ea typeface="IBM Plex Sans SC Text" panose="020B0503050203000203" pitchFamily="34" charset="-120"/>
            </a:rPr>
            <a:t>menghubungkan</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solusi</a:t>
          </a:r>
          <a:r>
            <a:rPr lang="en-ID" sz="1200" dirty="0">
              <a:latin typeface="IBM Plex Sans Cond Text" panose="020B0506050203000203" pitchFamily="34" charset="0"/>
              <a:ea typeface="IBM Plex Sans SC Text" panose="020B0503050203000203" pitchFamily="34" charset="-120"/>
            </a:rPr>
            <a:t> IBM </a:t>
          </a:r>
          <a:r>
            <a:rPr lang="en-ID" sz="1200" dirty="0" err="1">
              <a:latin typeface="IBM Plex Sans Cond Text" panose="020B0506050203000203" pitchFamily="34" charset="0"/>
              <a:ea typeface="IBM Plex Sans SC Text" panose="020B0503050203000203" pitchFamily="34" charset="-120"/>
            </a:rPr>
            <a:t>dengan</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manfaat</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bisnis</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spesifik</a:t>
          </a:r>
          <a:r>
            <a:rPr lang="en-ID" sz="1200" dirty="0">
              <a:latin typeface="IBM Plex Sans Cond Text" panose="020B0506050203000203" pitchFamily="34" charset="0"/>
              <a:ea typeface="IBM Plex Sans SC Text" panose="020B0503050203000203" pitchFamily="34" charset="-120"/>
            </a:rPr>
            <a:t>. </a:t>
          </a:r>
          <a:endParaRPr lang="en-US" sz="1200" dirty="0">
            <a:latin typeface="IBM Plex Sans Cond Text" panose="020B0506050203000203" pitchFamily="34" charset="0"/>
            <a:ea typeface="IBM Plex Sans SC Text" panose="020B0503050203000203" pitchFamily="34" charset="-120"/>
          </a:endParaRPr>
        </a:p>
      </dgm:t>
    </dgm:pt>
    <dgm:pt modelId="{4A0A29F1-EF2A-42B3-AAA9-5AE23E4F43D4}" type="parTrans" cxnId="{D8D6B342-83CF-45BA-87C6-08E4C5C76C8C}">
      <dgm:prSet/>
      <dgm:spPr/>
      <dgm:t>
        <a:bodyPr/>
        <a:lstStyle/>
        <a:p>
          <a:endParaRPr lang="en-US"/>
        </a:p>
      </dgm:t>
    </dgm:pt>
    <dgm:pt modelId="{64A462BF-D312-48FA-8B72-D8206AD7B02F}" type="sibTrans" cxnId="{D8D6B342-83CF-45BA-87C6-08E4C5C76C8C}">
      <dgm:prSet/>
      <dgm:spPr/>
      <dgm:t>
        <a:bodyPr/>
        <a:lstStyle/>
        <a:p>
          <a:endParaRPr lang="en-US"/>
        </a:p>
      </dgm:t>
    </dgm:pt>
    <dgm:pt modelId="{04372EBB-30D3-4C6D-85EC-9BCACC1EFF2A}">
      <dgm:prSet custT="1"/>
      <dgm:spPr/>
      <dgm:t>
        <a:bodyPr/>
        <a:lstStyle/>
        <a:p>
          <a:pPr>
            <a:lnSpc>
              <a:spcPct val="100000"/>
            </a:lnSpc>
          </a:pPr>
          <a:r>
            <a:rPr lang="en-ID" sz="1200" b="1" dirty="0">
              <a:latin typeface="IBM Plex Sans Cond Text" panose="020B0506050203000203" pitchFamily="34" charset="0"/>
              <a:ea typeface="IBM Plex Sans SC Text" panose="020B0503050203000203" pitchFamily="34" charset="-120"/>
            </a:rPr>
            <a:t>Optimasi </a:t>
          </a:r>
          <a:r>
            <a:rPr lang="en-ID" sz="1200" b="1" dirty="0" err="1">
              <a:latin typeface="IBM Plex Sans Cond Text" panose="020B0506050203000203" pitchFamily="34" charset="0"/>
              <a:ea typeface="IBM Plex Sans SC Text" panose="020B0503050203000203" pitchFamily="34" charset="-120"/>
            </a:rPr>
            <a:t>Biaya</a:t>
          </a:r>
          <a:r>
            <a:rPr lang="en-ID" sz="1200" b="1" dirty="0">
              <a:latin typeface="IBM Plex Sans Cond Text" panose="020B0506050203000203" pitchFamily="34" charset="0"/>
              <a:ea typeface="IBM Plex Sans SC Text" panose="020B0503050203000203" pitchFamily="34" charset="-120"/>
            </a:rPr>
            <a:t> </a:t>
          </a:r>
          <a:r>
            <a:rPr lang="en-ID" sz="1200" b="1" dirty="0" err="1">
              <a:latin typeface="IBM Plex Sans Cond Text" panose="020B0506050203000203" pitchFamily="34" charset="0"/>
              <a:ea typeface="IBM Plex Sans SC Text" panose="020B0503050203000203" pitchFamily="34" charset="-120"/>
            </a:rPr>
            <a:t>Operasional</a:t>
          </a:r>
          <a:r>
            <a:rPr lang="en-ID" sz="1200" b="1" dirty="0">
              <a:latin typeface="IBM Plex Sans Cond Text" panose="020B0506050203000203" pitchFamily="34" charset="0"/>
              <a:ea typeface="IBM Plex Sans SC Text" panose="020B0503050203000203" pitchFamily="34" charset="-120"/>
            </a:rPr>
            <a:t>:</a:t>
          </a:r>
          <a:endParaRPr lang="en-US" sz="1200" dirty="0">
            <a:latin typeface="IBM Plex Sans Cond Text" panose="020B0506050203000203" pitchFamily="34" charset="0"/>
            <a:ea typeface="IBM Plex Sans SC Text" panose="020B0503050203000203" pitchFamily="34" charset="-120"/>
          </a:endParaRPr>
        </a:p>
      </dgm:t>
    </dgm:pt>
    <dgm:pt modelId="{3818312E-6AAB-4E4F-A5BD-C5DC6AA1A9C9}" type="parTrans" cxnId="{3A3D5746-97BB-49E1-921B-68CA6A7533A5}">
      <dgm:prSet/>
      <dgm:spPr/>
      <dgm:t>
        <a:bodyPr/>
        <a:lstStyle/>
        <a:p>
          <a:endParaRPr lang="en-US"/>
        </a:p>
      </dgm:t>
    </dgm:pt>
    <dgm:pt modelId="{AD9B503C-4F3B-4024-B8C9-698DE1414F48}" type="sibTrans" cxnId="{3A3D5746-97BB-49E1-921B-68CA6A7533A5}">
      <dgm:prSet/>
      <dgm:spPr/>
      <dgm:t>
        <a:bodyPr/>
        <a:lstStyle/>
        <a:p>
          <a:endParaRPr lang="en-US"/>
        </a:p>
      </dgm:t>
    </dgm:pt>
    <dgm:pt modelId="{70C5A3BC-0064-4893-BCFF-B211E56A0B81}">
      <dgm:prSet custT="1"/>
      <dgm:spPr/>
      <dgm:t>
        <a:bodyPr/>
        <a:lstStyle/>
        <a:p>
          <a:pPr>
            <a:lnSpc>
              <a:spcPct val="100000"/>
            </a:lnSpc>
          </a:pPr>
          <a:r>
            <a:rPr lang="en-ID" sz="1200" b="1" dirty="0" err="1">
              <a:latin typeface="IBM Plex Sans Cond Text" panose="020B0506050203000203" pitchFamily="34" charset="0"/>
              <a:ea typeface="IBM Plex Sans SC Text" panose="020B0503050203000203" pitchFamily="34" charset="-120"/>
            </a:rPr>
            <a:t>Pemeliharaan</a:t>
          </a:r>
          <a:r>
            <a:rPr lang="en-ID" sz="1200" b="1" dirty="0">
              <a:latin typeface="IBM Plex Sans Cond Text" panose="020B0506050203000203" pitchFamily="34" charset="0"/>
              <a:ea typeface="IBM Plex Sans SC Text" panose="020B0503050203000203" pitchFamily="34" charset="-120"/>
            </a:rPr>
            <a:t> </a:t>
          </a:r>
          <a:r>
            <a:rPr lang="en-ID" sz="1200" b="1" dirty="0" err="1">
              <a:latin typeface="IBM Plex Sans Cond Text" panose="020B0506050203000203" pitchFamily="34" charset="0"/>
              <a:ea typeface="IBM Plex Sans SC Text" panose="020B0503050203000203" pitchFamily="34" charset="-120"/>
            </a:rPr>
            <a:t>Prediktif</a:t>
          </a:r>
          <a:r>
            <a:rPr lang="en-ID" sz="1200" b="1" dirty="0">
              <a:latin typeface="IBM Plex Sans Cond Text" panose="020B0506050203000203" pitchFamily="34" charset="0"/>
              <a:ea typeface="IBM Plex Sans SC Text" panose="020B0503050203000203" pitchFamily="34" charset="-120"/>
            </a:rPr>
            <a:t>:</a:t>
          </a:r>
          <a:r>
            <a:rPr lang="en-ID" sz="1200" dirty="0">
              <a:latin typeface="IBM Plex Sans Cond Text" panose="020B0506050203000203" pitchFamily="34" charset="0"/>
              <a:ea typeface="IBM Plex Sans SC Text" panose="020B0503050203000203" pitchFamily="34" charset="-120"/>
            </a:rPr>
            <a:t> Kurangi </a:t>
          </a:r>
          <a:r>
            <a:rPr lang="en-ID" sz="1200" b="1" dirty="0" err="1">
              <a:latin typeface="IBM Plex Sans Cond Text" panose="020B0506050203000203" pitchFamily="34" charset="0"/>
              <a:ea typeface="IBM Plex Sans SC Text" panose="020B0503050203000203" pitchFamily="34" charset="-120"/>
            </a:rPr>
            <a:t>waktu</a:t>
          </a:r>
          <a:r>
            <a:rPr lang="en-ID" sz="1200" b="1" dirty="0">
              <a:latin typeface="IBM Plex Sans Cond Text" panose="020B0506050203000203" pitchFamily="34" charset="0"/>
              <a:ea typeface="IBM Plex Sans SC Text" panose="020B0503050203000203" pitchFamily="34" charset="-120"/>
            </a:rPr>
            <a:t> </a:t>
          </a:r>
          <a:r>
            <a:rPr lang="en-ID" sz="1200" b="1" dirty="0" err="1">
              <a:latin typeface="IBM Plex Sans Cond Text" panose="020B0506050203000203" pitchFamily="34" charset="0"/>
              <a:ea typeface="IBM Plex Sans SC Text" panose="020B0503050203000203" pitchFamily="34" charset="-120"/>
            </a:rPr>
            <a:t>henti</a:t>
          </a:r>
          <a:r>
            <a:rPr lang="en-ID" sz="1200" dirty="0">
              <a:latin typeface="IBM Plex Sans Cond Text" panose="020B0506050203000203" pitchFamily="34" charset="0"/>
              <a:ea typeface="IBM Plex Sans SC Text" panose="020B0503050203000203" pitchFamily="34" charset="-120"/>
            </a:rPr>
            <a:t> dan </a:t>
          </a:r>
          <a:r>
            <a:rPr lang="en-ID" sz="1200" b="1" dirty="0" err="1">
              <a:latin typeface="IBM Plex Sans Cond Text" panose="020B0506050203000203" pitchFamily="34" charset="0"/>
              <a:ea typeface="IBM Plex Sans SC Text" panose="020B0503050203000203" pitchFamily="34" charset="-120"/>
            </a:rPr>
            <a:t>biaya</a:t>
          </a:r>
          <a:r>
            <a:rPr lang="en-ID" sz="1200" b="1" dirty="0">
              <a:latin typeface="IBM Plex Sans Cond Text" panose="020B0506050203000203" pitchFamily="34" charset="0"/>
              <a:ea typeface="IBM Plex Sans SC Text" panose="020B0503050203000203" pitchFamily="34" charset="-120"/>
            </a:rPr>
            <a:t> </a:t>
          </a:r>
          <a:r>
            <a:rPr lang="en-ID" sz="1200" b="1" dirty="0" err="1">
              <a:latin typeface="IBM Plex Sans Cond Text" panose="020B0506050203000203" pitchFamily="34" charset="0"/>
              <a:ea typeface="IBM Plex Sans SC Text" panose="020B0503050203000203" pitchFamily="34" charset="-120"/>
            </a:rPr>
            <a:t>perbaikan</a:t>
          </a:r>
          <a:r>
            <a:rPr lang="en-ID" sz="1200" dirty="0">
              <a:latin typeface="IBM Plex Sans Cond Text" panose="020B0506050203000203" pitchFamily="34" charset="0"/>
              <a:ea typeface="IBM Plex Sans SC Text" panose="020B0503050203000203" pitchFamily="34" charset="-120"/>
            </a:rPr>
            <a:t> (Maximo, watsonx.ai).</a:t>
          </a:r>
          <a:endParaRPr lang="en-US" sz="1200" dirty="0">
            <a:latin typeface="IBM Plex Sans Cond Text" panose="020B0506050203000203" pitchFamily="34" charset="0"/>
            <a:ea typeface="IBM Plex Sans SC Text" panose="020B0503050203000203" pitchFamily="34" charset="-120"/>
          </a:endParaRPr>
        </a:p>
      </dgm:t>
    </dgm:pt>
    <dgm:pt modelId="{EBD3EC10-BFDD-4EDD-AB71-3E460C9C538E}" type="parTrans" cxnId="{81657F1A-7FBD-4AA9-9696-D63987A6B0BB}">
      <dgm:prSet/>
      <dgm:spPr/>
      <dgm:t>
        <a:bodyPr/>
        <a:lstStyle/>
        <a:p>
          <a:endParaRPr lang="en-US"/>
        </a:p>
      </dgm:t>
    </dgm:pt>
    <dgm:pt modelId="{23618B09-9064-4170-A21A-705010125274}" type="sibTrans" cxnId="{81657F1A-7FBD-4AA9-9696-D63987A6B0BB}">
      <dgm:prSet/>
      <dgm:spPr/>
      <dgm:t>
        <a:bodyPr/>
        <a:lstStyle/>
        <a:p>
          <a:endParaRPr lang="en-US"/>
        </a:p>
      </dgm:t>
    </dgm:pt>
    <dgm:pt modelId="{665A2333-B170-4EBE-B2B1-A2E6F6328842}">
      <dgm:prSet custT="1"/>
      <dgm:spPr/>
      <dgm:t>
        <a:bodyPr/>
        <a:lstStyle/>
        <a:p>
          <a:pPr>
            <a:lnSpc>
              <a:spcPct val="100000"/>
            </a:lnSpc>
          </a:pPr>
          <a:r>
            <a:rPr lang="en-ID" sz="1200" b="1" dirty="0" err="1">
              <a:latin typeface="IBM Plex Sans Cond Text" panose="020B0506050203000203" pitchFamily="34" charset="0"/>
              <a:ea typeface="IBM Plex Sans SC Text" panose="020B0503050203000203" pitchFamily="34" charset="-120"/>
            </a:rPr>
            <a:t>Efisiensi</a:t>
          </a:r>
          <a:r>
            <a:rPr lang="en-ID" sz="1200" b="1" dirty="0">
              <a:latin typeface="IBM Plex Sans Cond Text" panose="020B0506050203000203" pitchFamily="34" charset="0"/>
              <a:ea typeface="IBM Plex Sans SC Text" panose="020B0503050203000203" pitchFamily="34" charset="-120"/>
            </a:rPr>
            <a:t> Energi</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Optimalkan</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konsumsi</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daya</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menara</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melalui</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analitik</a:t>
          </a:r>
          <a:r>
            <a:rPr lang="en-ID" sz="1200" dirty="0">
              <a:latin typeface="IBM Plex Sans Cond Text" panose="020B0506050203000203" pitchFamily="34" charset="0"/>
              <a:ea typeface="IBM Plex Sans SC Text" panose="020B0503050203000203" pitchFamily="34" charset="-120"/>
            </a:rPr>
            <a:t> AI.</a:t>
          </a:r>
          <a:endParaRPr lang="en-US" sz="1200" dirty="0">
            <a:latin typeface="IBM Plex Sans Cond Text" panose="020B0506050203000203" pitchFamily="34" charset="0"/>
            <a:ea typeface="IBM Plex Sans SC Text" panose="020B0503050203000203" pitchFamily="34" charset="-120"/>
          </a:endParaRPr>
        </a:p>
      </dgm:t>
    </dgm:pt>
    <dgm:pt modelId="{1E32BF12-D848-4219-9D8C-D1E3E158E8DF}" type="parTrans" cxnId="{FE00FBF1-DB70-4D56-B000-A586B21C456D}">
      <dgm:prSet/>
      <dgm:spPr/>
      <dgm:t>
        <a:bodyPr/>
        <a:lstStyle/>
        <a:p>
          <a:endParaRPr lang="en-US"/>
        </a:p>
      </dgm:t>
    </dgm:pt>
    <dgm:pt modelId="{DBC73FE5-F084-48F5-B77D-16D8136030E5}" type="sibTrans" cxnId="{FE00FBF1-DB70-4D56-B000-A586B21C456D}">
      <dgm:prSet/>
      <dgm:spPr/>
      <dgm:t>
        <a:bodyPr/>
        <a:lstStyle/>
        <a:p>
          <a:endParaRPr lang="en-US"/>
        </a:p>
      </dgm:t>
    </dgm:pt>
    <dgm:pt modelId="{1E961D86-F5A5-410B-9FD0-A9D6B1A6D776}">
      <dgm:prSet custT="1"/>
      <dgm:spPr/>
      <dgm:t>
        <a:bodyPr/>
        <a:lstStyle/>
        <a:p>
          <a:pPr>
            <a:lnSpc>
              <a:spcPct val="100000"/>
            </a:lnSpc>
          </a:pPr>
          <a:r>
            <a:rPr lang="en-ID" sz="1200" dirty="0" err="1">
              <a:latin typeface="IBM Plex Sans Cond Text" panose="020B0506050203000203" pitchFamily="34" charset="0"/>
              <a:ea typeface="IBM Plex Sans SC Text" panose="020B0503050203000203" pitchFamily="34" charset="-120"/>
            </a:rPr>
            <a:t>Peningkatan</a:t>
          </a:r>
          <a:r>
            <a:rPr lang="en-ID" sz="1200" dirty="0">
              <a:latin typeface="IBM Plex Sans Cond Text" panose="020B0506050203000203" pitchFamily="34" charset="0"/>
              <a:ea typeface="IBM Plex Sans SC Text" panose="020B0503050203000203" pitchFamily="34" charset="-120"/>
            </a:rPr>
            <a:t> Kinerja </a:t>
          </a:r>
          <a:r>
            <a:rPr lang="en-ID" sz="1200" dirty="0" err="1">
              <a:latin typeface="IBM Plex Sans Cond Text" panose="020B0506050203000203" pitchFamily="34" charset="0"/>
              <a:ea typeface="IBM Plex Sans SC Text" panose="020B0503050203000203" pitchFamily="34" charset="-120"/>
            </a:rPr>
            <a:t>Jaringan</a:t>
          </a:r>
          <a:r>
            <a:rPr lang="en-ID" sz="1200" dirty="0">
              <a:latin typeface="IBM Plex Sans Cond Text" panose="020B0506050203000203" pitchFamily="34" charset="0"/>
              <a:ea typeface="IBM Plex Sans SC Text" panose="020B0503050203000203" pitchFamily="34" charset="-120"/>
            </a:rPr>
            <a:t>:</a:t>
          </a:r>
          <a:endParaRPr lang="en-US" sz="1200" dirty="0">
            <a:latin typeface="IBM Plex Sans Cond Text" panose="020B0506050203000203" pitchFamily="34" charset="0"/>
            <a:ea typeface="IBM Plex Sans SC Text" panose="020B0503050203000203" pitchFamily="34" charset="-120"/>
          </a:endParaRPr>
        </a:p>
      </dgm:t>
    </dgm:pt>
    <dgm:pt modelId="{EB733426-467F-4AC0-8C1B-83D1AA1FD6B9}" type="parTrans" cxnId="{57175EDC-4A7D-46D0-9AC3-9BBF6234E36A}">
      <dgm:prSet/>
      <dgm:spPr/>
      <dgm:t>
        <a:bodyPr/>
        <a:lstStyle/>
        <a:p>
          <a:endParaRPr lang="en-US"/>
        </a:p>
      </dgm:t>
    </dgm:pt>
    <dgm:pt modelId="{7758195D-EF68-4E13-AB45-3D693ADC28E7}" type="sibTrans" cxnId="{57175EDC-4A7D-46D0-9AC3-9BBF6234E36A}">
      <dgm:prSet/>
      <dgm:spPr/>
      <dgm:t>
        <a:bodyPr/>
        <a:lstStyle/>
        <a:p>
          <a:endParaRPr lang="en-US"/>
        </a:p>
      </dgm:t>
    </dgm:pt>
    <dgm:pt modelId="{BCE3A28C-AF6B-4E93-A638-C266DA88F02D}">
      <dgm:prSet custT="1"/>
      <dgm:spPr/>
      <dgm:t>
        <a:bodyPr/>
        <a:lstStyle/>
        <a:p>
          <a:pPr>
            <a:lnSpc>
              <a:spcPct val="100000"/>
            </a:lnSpc>
          </a:pPr>
          <a:r>
            <a:rPr lang="en-ID" sz="1200" b="1" dirty="0" err="1">
              <a:latin typeface="IBM Plex Sans Cond Text" panose="020B0506050203000203" pitchFamily="34" charset="0"/>
              <a:ea typeface="IBM Plex Sans SC Text" panose="020B0503050203000203" pitchFamily="34" charset="-120"/>
            </a:rPr>
            <a:t>Manajemen</a:t>
          </a:r>
          <a:r>
            <a:rPr lang="en-ID" sz="1200" b="1" dirty="0">
              <a:latin typeface="IBM Plex Sans Cond Text" panose="020B0506050203000203" pitchFamily="34" charset="0"/>
              <a:ea typeface="IBM Plex Sans SC Text" panose="020B0503050203000203" pitchFamily="34" charset="-120"/>
            </a:rPr>
            <a:t> </a:t>
          </a:r>
          <a:r>
            <a:rPr lang="en-ID" sz="1200" b="1" dirty="0" err="1">
              <a:latin typeface="IBM Plex Sans Cond Text" panose="020B0506050203000203" pitchFamily="34" charset="0"/>
              <a:ea typeface="IBM Plex Sans SC Text" panose="020B0503050203000203" pitchFamily="34" charset="-120"/>
            </a:rPr>
            <a:t>Jaringan</a:t>
          </a:r>
          <a:r>
            <a:rPr lang="en-ID" sz="1200" b="1" dirty="0">
              <a:latin typeface="IBM Plex Sans Cond Text" panose="020B0506050203000203" pitchFamily="34" charset="0"/>
              <a:ea typeface="IBM Plex Sans SC Text" panose="020B0503050203000203" pitchFamily="34" charset="-120"/>
            </a:rPr>
            <a:t> </a:t>
          </a:r>
          <a:r>
            <a:rPr lang="en-ID" sz="1200" b="1" dirty="0" err="1">
              <a:latin typeface="IBM Plex Sans Cond Text" panose="020B0506050203000203" pitchFamily="34" charset="0"/>
              <a:ea typeface="IBM Plex Sans SC Text" panose="020B0503050203000203" pitchFamily="34" charset="-120"/>
            </a:rPr>
            <a:t>Otomatis</a:t>
          </a:r>
          <a:r>
            <a:rPr lang="en-ID" sz="1200" b="1" dirty="0">
              <a:latin typeface="IBM Plex Sans Cond Text" panose="020B0506050203000203" pitchFamily="34" charset="0"/>
              <a:ea typeface="IBM Plex Sans SC Text" panose="020B0503050203000203" pitchFamily="34" charset="-120"/>
            </a:rPr>
            <a:t>:</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Pastikan</a:t>
          </a:r>
          <a:r>
            <a:rPr lang="en-ID" sz="1200" dirty="0">
              <a:latin typeface="IBM Plex Sans Cond Text" panose="020B0506050203000203" pitchFamily="34" charset="0"/>
              <a:ea typeface="IBM Plex Sans SC Text" panose="020B0503050203000203" pitchFamily="34" charset="-120"/>
            </a:rPr>
            <a:t> </a:t>
          </a:r>
          <a:r>
            <a:rPr lang="en-ID" sz="1200" b="1" dirty="0" err="1">
              <a:latin typeface="IBM Plex Sans Cond Text" panose="020B0506050203000203" pitchFamily="34" charset="0"/>
              <a:ea typeface="IBM Plex Sans SC Text" panose="020B0503050203000203" pitchFamily="34" charset="-120"/>
            </a:rPr>
            <a:t>kualitas</a:t>
          </a:r>
          <a:r>
            <a:rPr lang="en-ID" sz="1200" b="1" dirty="0">
              <a:latin typeface="IBM Plex Sans Cond Text" panose="020B0506050203000203" pitchFamily="34" charset="0"/>
              <a:ea typeface="IBM Plex Sans SC Text" panose="020B0503050203000203" pitchFamily="34" charset="-120"/>
            </a:rPr>
            <a:t> </a:t>
          </a:r>
          <a:r>
            <a:rPr lang="en-ID" sz="1200" b="1" dirty="0" err="1">
              <a:latin typeface="IBM Plex Sans Cond Text" panose="020B0506050203000203" pitchFamily="34" charset="0"/>
              <a:ea typeface="IBM Plex Sans SC Text" panose="020B0503050203000203" pitchFamily="34" charset="-120"/>
            </a:rPr>
            <a:t>layanan</a:t>
          </a:r>
          <a:r>
            <a:rPr lang="en-ID" sz="1200" b="1" dirty="0">
              <a:latin typeface="IBM Plex Sans Cond Text" panose="020B0506050203000203" pitchFamily="34" charset="0"/>
              <a:ea typeface="IBM Plex Sans SC Text" panose="020B0503050203000203" pitchFamily="34" charset="-120"/>
            </a:rPr>
            <a:t> </a:t>
          </a:r>
          <a:r>
            <a:rPr lang="en-ID" sz="1200" b="1" dirty="0" err="1">
              <a:latin typeface="IBM Plex Sans Cond Text" panose="020B0506050203000203" pitchFamily="34" charset="0"/>
              <a:ea typeface="IBM Plex Sans SC Text" panose="020B0503050203000203" pitchFamily="34" charset="-120"/>
            </a:rPr>
            <a:t>konsisten</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dengan</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penyeimbangan</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beban</a:t>
          </a:r>
          <a:r>
            <a:rPr lang="en-ID" sz="1200" dirty="0">
              <a:latin typeface="IBM Plex Sans Cond Text" panose="020B0506050203000203" pitchFamily="34" charset="0"/>
              <a:ea typeface="IBM Plex Sans SC Text" panose="020B0503050203000203" pitchFamily="34" charset="-120"/>
            </a:rPr>
            <a:t> dan </a:t>
          </a:r>
          <a:r>
            <a:rPr lang="en-ID" sz="1200" dirty="0" err="1">
              <a:latin typeface="IBM Plex Sans Cond Text" panose="020B0506050203000203" pitchFamily="34" charset="0"/>
              <a:ea typeface="IBM Plex Sans SC Text" panose="020B0503050203000203" pitchFamily="34" charset="-120"/>
            </a:rPr>
            <a:t>perencanaan</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kapasitas</a:t>
          </a:r>
          <a:r>
            <a:rPr lang="en-ID" sz="1200" dirty="0">
              <a:latin typeface="IBM Plex Sans Cond Text" panose="020B0506050203000203" pitchFamily="34" charset="0"/>
              <a:ea typeface="IBM Plex Sans SC Text" panose="020B0503050203000203" pitchFamily="34" charset="-120"/>
            </a:rPr>
            <a:t> (watsonx.ai).</a:t>
          </a:r>
          <a:endParaRPr lang="en-US" sz="1200" dirty="0">
            <a:latin typeface="IBM Plex Sans Cond Text" panose="020B0506050203000203" pitchFamily="34" charset="0"/>
            <a:ea typeface="IBM Plex Sans SC Text" panose="020B0503050203000203" pitchFamily="34" charset="-120"/>
          </a:endParaRPr>
        </a:p>
      </dgm:t>
    </dgm:pt>
    <dgm:pt modelId="{4DE2FB12-6066-4A42-BB6A-25EDA54D1351}" type="parTrans" cxnId="{50C290C8-DD12-4659-934C-365F5C2038C3}">
      <dgm:prSet/>
      <dgm:spPr/>
      <dgm:t>
        <a:bodyPr/>
        <a:lstStyle/>
        <a:p>
          <a:endParaRPr lang="en-US"/>
        </a:p>
      </dgm:t>
    </dgm:pt>
    <dgm:pt modelId="{2180499E-4DA8-4105-9EFA-29E1D165135B}" type="sibTrans" cxnId="{50C290C8-DD12-4659-934C-365F5C2038C3}">
      <dgm:prSet/>
      <dgm:spPr/>
      <dgm:t>
        <a:bodyPr/>
        <a:lstStyle/>
        <a:p>
          <a:endParaRPr lang="en-US"/>
        </a:p>
      </dgm:t>
    </dgm:pt>
    <dgm:pt modelId="{BC7EFC96-FAA0-4044-B768-27E9CA016B8C}">
      <dgm:prSet custT="1"/>
      <dgm:spPr/>
      <dgm:t>
        <a:bodyPr/>
        <a:lstStyle/>
        <a:p>
          <a:pPr>
            <a:lnSpc>
              <a:spcPct val="100000"/>
            </a:lnSpc>
          </a:pPr>
          <a:r>
            <a:rPr lang="en-ID" sz="1200" b="1" dirty="0" err="1">
              <a:latin typeface="IBM Plex Sans Cond Text" panose="020B0506050203000203" pitchFamily="34" charset="0"/>
              <a:ea typeface="IBM Plex Sans SC Text" panose="020B0503050203000203" pitchFamily="34" charset="-120"/>
            </a:rPr>
            <a:t>Penemuan</a:t>
          </a:r>
          <a:r>
            <a:rPr lang="en-ID" sz="1200" b="1" dirty="0">
              <a:latin typeface="IBM Plex Sans Cond Text" panose="020B0506050203000203" pitchFamily="34" charset="0"/>
              <a:ea typeface="IBM Plex Sans SC Text" panose="020B0503050203000203" pitchFamily="34" charset="-120"/>
            </a:rPr>
            <a:t> </a:t>
          </a:r>
          <a:r>
            <a:rPr lang="en-ID" sz="1200" b="1" dirty="0" err="1">
              <a:latin typeface="IBM Plex Sans Cond Text" panose="020B0506050203000203" pitchFamily="34" charset="0"/>
              <a:ea typeface="IBM Plex Sans SC Text" panose="020B0503050203000203" pitchFamily="34" charset="-120"/>
            </a:rPr>
            <a:t>Anomali</a:t>
          </a:r>
          <a:r>
            <a:rPr lang="en-ID" sz="1200" b="1" dirty="0">
              <a:latin typeface="IBM Plex Sans Cond Text" panose="020B0506050203000203" pitchFamily="34" charset="0"/>
              <a:ea typeface="IBM Plex Sans SC Text" panose="020B0503050203000203" pitchFamily="34" charset="-120"/>
            </a:rPr>
            <a:t> Real-time:</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Identifikasi</a:t>
          </a:r>
          <a:r>
            <a:rPr lang="en-ID" sz="1200" dirty="0">
              <a:latin typeface="IBM Plex Sans Cond Text" panose="020B0506050203000203" pitchFamily="34" charset="0"/>
              <a:ea typeface="IBM Plex Sans SC Text" panose="020B0503050203000203" pitchFamily="34" charset="-120"/>
            </a:rPr>
            <a:t> &amp; </a:t>
          </a:r>
          <a:r>
            <a:rPr lang="en-ID" sz="1200" dirty="0" err="1">
              <a:latin typeface="IBM Plex Sans Cond Text" panose="020B0506050203000203" pitchFamily="34" charset="0"/>
              <a:ea typeface="IBM Plex Sans SC Text" panose="020B0503050203000203" pitchFamily="34" charset="-120"/>
            </a:rPr>
            <a:t>atasi</a:t>
          </a:r>
          <a:r>
            <a:rPr lang="en-ID" sz="1200" dirty="0">
              <a:latin typeface="IBM Plex Sans Cond Text" panose="020B0506050203000203" pitchFamily="34" charset="0"/>
              <a:ea typeface="IBM Plex Sans SC Text" panose="020B0503050203000203" pitchFamily="34" charset="-120"/>
            </a:rPr>
            <a:t> </a:t>
          </a:r>
          <a:r>
            <a:rPr lang="en-ID" sz="1200" b="1" dirty="0" err="1">
              <a:latin typeface="IBM Plex Sans Cond Text" panose="020B0506050203000203" pitchFamily="34" charset="0"/>
              <a:ea typeface="IBM Plex Sans SC Text" panose="020B0503050203000203" pitchFamily="34" charset="-120"/>
            </a:rPr>
            <a:t>masalah</a:t>
          </a:r>
          <a:r>
            <a:rPr lang="en-ID" sz="1200" b="1" dirty="0">
              <a:latin typeface="IBM Plex Sans Cond Text" panose="020B0506050203000203" pitchFamily="34" charset="0"/>
              <a:ea typeface="IBM Plex Sans SC Text" panose="020B0503050203000203" pitchFamily="34" charset="-120"/>
            </a:rPr>
            <a:t> </a:t>
          </a:r>
          <a:r>
            <a:rPr lang="en-ID" sz="1200" b="1" dirty="0" err="1">
              <a:latin typeface="IBM Plex Sans Cond Text" panose="020B0506050203000203" pitchFamily="34" charset="0"/>
              <a:ea typeface="IBM Plex Sans SC Text" panose="020B0503050203000203" pitchFamily="34" charset="-120"/>
            </a:rPr>
            <a:t>jaringan</a:t>
          </a:r>
          <a:r>
            <a:rPr lang="en-ID" sz="1200" b="1" dirty="0">
              <a:latin typeface="IBM Plex Sans Cond Text" panose="020B0506050203000203" pitchFamily="34" charset="0"/>
              <a:ea typeface="IBM Plex Sans SC Text" panose="020B0503050203000203" pitchFamily="34" charset="-120"/>
            </a:rPr>
            <a:t> </a:t>
          </a:r>
          <a:r>
            <a:rPr lang="en-ID" sz="1200" b="1" dirty="0" err="1">
              <a:latin typeface="IBM Plex Sans Cond Text" panose="020B0506050203000203" pitchFamily="34" charset="0"/>
              <a:ea typeface="IBM Plex Sans SC Text" panose="020B0503050203000203" pitchFamily="34" charset="-120"/>
            </a:rPr>
            <a:t>proaktif</a:t>
          </a:r>
          <a:r>
            <a:rPr lang="en-ID" sz="1200" dirty="0">
              <a:latin typeface="IBM Plex Sans Cond Text" panose="020B0506050203000203" pitchFamily="34" charset="0"/>
              <a:ea typeface="IBM Plex Sans SC Text" panose="020B0503050203000203" pitchFamily="34" charset="-120"/>
            </a:rPr>
            <a:t>.</a:t>
          </a:r>
          <a:endParaRPr lang="en-US" sz="1200" dirty="0">
            <a:latin typeface="IBM Plex Sans Cond Text" panose="020B0506050203000203" pitchFamily="34" charset="0"/>
            <a:ea typeface="IBM Plex Sans SC Text" panose="020B0503050203000203" pitchFamily="34" charset="-120"/>
          </a:endParaRPr>
        </a:p>
      </dgm:t>
    </dgm:pt>
    <dgm:pt modelId="{5F2FC9B8-2203-49D6-B704-FE2FF35A29FA}" type="parTrans" cxnId="{2C95AADB-8D82-443A-8113-9098C92E1E9C}">
      <dgm:prSet/>
      <dgm:spPr/>
      <dgm:t>
        <a:bodyPr/>
        <a:lstStyle/>
        <a:p>
          <a:endParaRPr lang="en-US"/>
        </a:p>
      </dgm:t>
    </dgm:pt>
    <dgm:pt modelId="{4552068B-712E-44DD-9C89-EA72F140EACC}" type="sibTrans" cxnId="{2C95AADB-8D82-443A-8113-9098C92E1E9C}">
      <dgm:prSet/>
      <dgm:spPr/>
      <dgm:t>
        <a:bodyPr/>
        <a:lstStyle/>
        <a:p>
          <a:endParaRPr lang="en-US"/>
        </a:p>
      </dgm:t>
    </dgm:pt>
    <dgm:pt modelId="{994B31BC-68F8-4592-9EFC-56725F96ACB6}">
      <dgm:prSet custT="1"/>
      <dgm:spPr/>
      <dgm:t>
        <a:bodyPr/>
        <a:lstStyle/>
        <a:p>
          <a:pPr>
            <a:lnSpc>
              <a:spcPct val="100000"/>
            </a:lnSpc>
          </a:pPr>
          <a:r>
            <a:rPr lang="en-ID" sz="1200" dirty="0" err="1">
              <a:latin typeface="IBM Plex Sans Cond Text" panose="020B0506050203000203" pitchFamily="34" charset="0"/>
              <a:ea typeface="IBM Plex Sans SC Text" panose="020B0503050203000203" pitchFamily="34" charset="-120"/>
            </a:rPr>
            <a:t>Monetisasi</a:t>
          </a:r>
          <a:r>
            <a:rPr lang="en-ID" sz="1200" dirty="0">
              <a:latin typeface="IBM Plex Sans Cond Text" panose="020B0506050203000203" pitchFamily="34" charset="0"/>
              <a:ea typeface="IBM Plex Sans SC Text" panose="020B0503050203000203" pitchFamily="34" charset="-120"/>
            </a:rPr>
            <a:t> Aset yang </a:t>
          </a:r>
          <a:r>
            <a:rPr lang="en-ID" sz="1200" dirty="0" err="1">
              <a:latin typeface="IBM Plex Sans Cond Text" panose="020B0506050203000203" pitchFamily="34" charset="0"/>
              <a:ea typeface="IBM Plex Sans SC Text" panose="020B0503050203000203" pitchFamily="34" charset="-120"/>
            </a:rPr>
            <a:t>Ditingkatkan</a:t>
          </a:r>
          <a:r>
            <a:rPr lang="en-ID" sz="1200" dirty="0">
              <a:latin typeface="IBM Plex Sans Cond Text" panose="020B0506050203000203" pitchFamily="34" charset="0"/>
              <a:ea typeface="IBM Plex Sans SC Text" panose="020B0503050203000203" pitchFamily="34" charset="-120"/>
            </a:rPr>
            <a:t>:</a:t>
          </a:r>
          <a:endParaRPr lang="en-US" sz="1200" dirty="0">
            <a:latin typeface="IBM Plex Sans Cond Text" panose="020B0506050203000203" pitchFamily="34" charset="0"/>
            <a:ea typeface="IBM Plex Sans SC Text" panose="020B0503050203000203" pitchFamily="34" charset="-120"/>
          </a:endParaRPr>
        </a:p>
      </dgm:t>
    </dgm:pt>
    <dgm:pt modelId="{0E71AF85-BB2F-4331-B79A-43CA936DC90B}" type="parTrans" cxnId="{9A2A4EA5-E4EF-475A-AC7B-7DB580A70FB4}">
      <dgm:prSet/>
      <dgm:spPr/>
      <dgm:t>
        <a:bodyPr/>
        <a:lstStyle/>
        <a:p>
          <a:endParaRPr lang="en-US"/>
        </a:p>
      </dgm:t>
    </dgm:pt>
    <dgm:pt modelId="{77832AF1-D76A-442D-819C-7AB44E3A4DF5}" type="sibTrans" cxnId="{9A2A4EA5-E4EF-475A-AC7B-7DB580A70FB4}">
      <dgm:prSet/>
      <dgm:spPr/>
      <dgm:t>
        <a:bodyPr/>
        <a:lstStyle/>
        <a:p>
          <a:endParaRPr lang="en-US"/>
        </a:p>
      </dgm:t>
    </dgm:pt>
    <dgm:pt modelId="{CA3AC9CF-7E6F-4D0B-BC91-4C355026C5E9}">
      <dgm:prSet custT="1"/>
      <dgm:spPr/>
      <dgm:t>
        <a:bodyPr/>
        <a:lstStyle/>
        <a:p>
          <a:pPr>
            <a:lnSpc>
              <a:spcPct val="100000"/>
            </a:lnSpc>
          </a:pPr>
          <a:r>
            <a:rPr lang="en-ID" sz="1200" b="1" dirty="0" err="1">
              <a:latin typeface="IBM Plex Sans Cond Text" panose="020B0506050203000203" pitchFamily="34" charset="0"/>
              <a:ea typeface="IBM Plex Sans SC Text" panose="020B0503050203000203" pitchFamily="34" charset="-120"/>
            </a:rPr>
            <a:t>Visibilitas</a:t>
          </a:r>
          <a:r>
            <a:rPr lang="en-ID" sz="1200" b="1" dirty="0">
              <a:latin typeface="IBM Plex Sans Cond Text" panose="020B0506050203000203" pitchFamily="34" charset="0"/>
              <a:ea typeface="IBM Plex Sans SC Text" panose="020B0503050203000203" pitchFamily="34" charset="-120"/>
            </a:rPr>
            <a:t> Aset </a:t>
          </a:r>
          <a:r>
            <a:rPr lang="en-ID" sz="1200" b="1" dirty="0" err="1">
              <a:latin typeface="IBM Plex Sans Cond Text" panose="020B0506050203000203" pitchFamily="34" charset="0"/>
              <a:ea typeface="IBM Plex Sans SC Text" panose="020B0503050203000203" pitchFamily="34" charset="-120"/>
            </a:rPr>
            <a:t>Komprehensif</a:t>
          </a:r>
          <a:r>
            <a:rPr lang="en-ID" sz="1200" b="1" dirty="0">
              <a:latin typeface="IBM Plex Sans Cond Text" panose="020B0506050203000203" pitchFamily="34" charset="0"/>
              <a:ea typeface="IBM Plex Sans SC Text" panose="020B0503050203000203" pitchFamily="34" charset="-120"/>
            </a:rPr>
            <a:t>:</a:t>
          </a:r>
          <a:r>
            <a:rPr lang="en-ID" sz="1200" dirty="0">
              <a:latin typeface="IBM Plex Sans Cond Text" panose="020B0506050203000203" pitchFamily="34" charset="0"/>
              <a:ea typeface="IBM Plex Sans SC Text" panose="020B0503050203000203" pitchFamily="34" charset="-120"/>
            </a:rPr>
            <a:t> Gambaran </a:t>
          </a:r>
          <a:r>
            <a:rPr lang="en-ID" sz="1200" dirty="0" err="1">
              <a:latin typeface="IBM Plex Sans Cond Text" panose="020B0506050203000203" pitchFamily="34" charset="0"/>
              <a:ea typeface="IBM Plex Sans SC Text" panose="020B0503050203000203" pitchFamily="34" charset="-120"/>
            </a:rPr>
            <a:t>akurat</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kapasitas</a:t>
          </a:r>
          <a:r>
            <a:rPr lang="en-ID" sz="1200" dirty="0">
              <a:latin typeface="IBM Plex Sans Cond Text" panose="020B0506050203000203" pitchFamily="34" charset="0"/>
              <a:ea typeface="IBM Plex Sans SC Text" panose="020B0503050203000203" pitchFamily="34" charset="-120"/>
            </a:rPr>
            <a:t> &amp; </a:t>
          </a:r>
          <a:r>
            <a:rPr lang="en-ID" sz="1200" dirty="0" err="1">
              <a:latin typeface="IBM Plex Sans Cond Text" panose="020B0506050203000203" pitchFamily="34" charset="0"/>
              <a:ea typeface="IBM Plex Sans SC Text" panose="020B0503050203000203" pitchFamily="34" charset="-120"/>
            </a:rPr>
            <a:t>kondisi</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menara</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untuk</a:t>
          </a:r>
          <a:r>
            <a:rPr lang="en-ID" sz="1200" dirty="0">
              <a:latin typeface="IBM Plex Sans Cond Text" panose="020B0506050203000203" pitchFamily="34" charset="0"/>
              <a:ea typeface="IBM Plex Sans SC Text" panose="020B0503050203000203" pitchFamily="34" charset="-120"/>
            </a:rPr>
            <a:t> </a:t>
          </a:r>
          <a:r>
            <a:rPr lang="en-ID" sz="1200" b="1" dirty="0" err="1">
              <a:latin typeface="IBM Plex Sans Cond Text" panose="020B0506050203000203" pitchFamily="34" charset="0"/>
              <a:ea typeface="IBM Plex Sans SC Text" panose="020B0503050203000203" pitchFamily="34" charset="-120"/>
            </a:rPr>
            <a:t>peluang</a:t>
          </a:r>
          <a:r>
            <a:rPr lang="en-ID" sz="1200" b="1" dirty="0">
              <a:latin typeface="IBM Plex Sans Cond Text" panose="020B0506050203000203" pitchFamily="34" charset="0"/>
              <a:ea typeface="IBM Plex Sans SC Text" panose="020B0503050203000203" pitchFamily="34" charset="-120"/>
            </a:rPr>
            <a:t> co-location</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maksimal</a:t>
          </a:r>
          <a:r>
            <a:rPr lang="en-ID" sz="1200" dirty="0">
              <a:latin typeface="IBM Plex Sans Cond Text" panose="020B0506050203000203" pitchFamily="34" charset="0"/>
              <a:ea typeface="IBM Plex Sans SC Text" panose="020B0503050203000203" pitchFamily="34" charset="-120"/>
            </a:rPr>
            <a:t> (Maximo, </a:t>
          </a:r>
          <a:r>
            <a:rPr lang="en-ID" sz="1200" dirty="0" err="1">
              <a:latin typeface="IBM Plex Sans Cond Text" panose="020B0506050203000203" pitchFamily="34" charset="0"/>
              <a:ea typeface="IBM Plex Sans SC Text" panose="020B0503050203000203" pitchFamily="34" charset="-120"/>
            </a:rPr>
            <a:t>watsonx.data</a:t>
          </a:r>
          <a:r>
            <a:rPr lang="en-ID" sz="1200" dirty="0">
              <a:latin typeface="IBM Plex Sans Cond Text" panose="020B0506050203000203" pitchFamily="34" charset="0"/>
              <a:ea typeface="IBM Plex Sans SC Text" panose="020B0503050203000203" pitchFamily="34" charset="-120"/>
            </a:rPr>
            <a:t>).</a:t>
          </a:r>
          <a:endParaRPr lang="en-US" sz="1200" dirty="0">
            <a:latin typeface="IBM Plex Sans Cond Text" panose="020B0506050203000203" pitchFamily="34" charset="0"/>
            <a:ea typeface="IBM Plex Sans SC Text" panose="020B0503050203000203" pitchFamily="34" charset="-120"/>
          </a:endParaRPr>
        </a:p>
      </dgm:t>
    </dgm:pt>
    <dgm:pt modelId="{6AC4B469-934D-4CDB-92BF-E7A0D9BB494B}" type="parTrans" cxnId="{9815FF11-A331-49E4-9412-2DF82631E2AF}">
      <dgm:prSet/>
      <dgm:spPr/>
      <dgm:t>
        <a:bodyPr/>
        <a:lstStyle/>
        <a:p>
          <a:endParaRPr lang="en-US"/>
        </a:p>
      </dgm:t>
    </dgm:pt>
    <dgm:pt modelId="{FDFEEB0C-F94B-40AB-8374-9CE277ADF200}" type="sibTrans" cxnId="{9815FF11-A331-49E4-9412-2DF82631E2AF}">
      <dgm:prSet/>
      <dgm:spPr/>
      <dgm:t>
        <a:bodyPr/>
        <a:lstStyle/>
        <a:p>
          <a:endParaRPr lang="en-US"/>
        </a:p>
      </dgm:t>
    </dgm:pt>
    <dgm:pt modelId="{D471C984-3CA4-427A-92A9-B3AA929C9967}">
      <dgm:prSet custT="1"/>
      <dgm:spPr/>
      <dgm:t>
        <a:bodyPr/>
        <a:lstStyle/>
        <a:p>
          <a:pPr>
            <a:lnSpc>
              <a:spcPct val="100000"/>
            </a:lnSpc>
          </a:pPr>
          <a:r>
            <a:rPr lang="en-ID" sz="1200" b="1">
              <a:latin typeface="IBM Plex Sans Cond Text" panose="020B0506050203000203" pitchFamily="34" charset="0"/>
              <a:ea typeface="IBM Plex Sans SC Text" panose="020B0503050203000203" pitchFamily="34" charset="-120"/>
            </a:rPr>
            <a:t>Manajemen Inventaris Cerdas:</a:t>
          </a:r>
          <a:r>
            <a:rPr lang="en-ID" sz="1200">
              <a:latin typeface="IBM Plex Sans Cond Text" panose="020B0506050203000203" pitchFamily="34" charset="0"/>
              <a:ea typeface="IBM Plex Sans SC Text" panose="020B0503050203000203" pitchFamily="34" charset="-120"/>
            </a:rPr>
            <a:t> Otomatiskan pelacakan &amp; identifikasi </a:t>
          </a:r>
          <a:r>
            <a:rPr lang="en-ID" sz="1200" b="1">
              <a:latin typeface="IBM Plex Sans Cond Text" panose="020B0506050203000203" pitchFamily="34" charset="0"/>
              <a:ea typeface="IBM Plex Sans SC Text" panose="020B0503050203000203" pitchFamily="34" charset="-120"/>
            </a:rPr>
            <a:t>aset kurang dimanfaatkan</a:t>
          </a:r>
          <a:r>
            <a:rPr lang="en-ID" sz="1200">
              <a:latin typeface="IBM Plex Sans Cond Text" panose="020B0506050203000203" pitchFamily="34" charset="0"/>
              <a:ea typeface="IBM Plex Sans SC Text" panose="020B0503050203000203" pitchFamily="34" charset="-120"/>
            </a:rPr>
            <a:t>.</a:t>
          </a:r>
          <a:endParaRPr lang="en-US" sz="1200">
            <a:latin typeface="IBM Plex Sans Cond Text" panose="020B0506050203000203" pitchFamily="34" charset="0"/>
            <a:ea typeface="IBM Plex Sans SC Text" panose="020B0503050203000203" pitchFamily="34" charset="-120"/>
          </a:endParaRPr>
        </a:p>
      </dgm:t>
    </dgm:pt>
    <dgm:pt modelId="{B53D4A6B-12BD-40C9-B549-8C55E9989215}" type="parTrans" cxnId="{F0153286-D104-441E-A8E0-9B2889C20686}">
      <dgm:prSet/>
      <dgm:spPr/>
      <dgm:t>
        <a:bodyPr/>
        <a:lstStyle/>
        <a:p>
          <a:endParaRPr lang="en-US"/>
        </a:p>
      </dgm:t>
    </dgm:pt>
    <dgm:pt modelId="{701D7155-02B1-43A5-BB35-21B6AA120F7B}" type="sibTrans" cxnId="{F0153286-D104-441E-A8E0-9B2889C20686}">
      <dgm:prSet/>
      <dgm:spPr/>
      <dgm:t>
        <a:bodyPr/>
        <a:lstStyle/>
        <a:p>
          <a:endParaRPr lang="en-US"/>
        </a:p>
      </dgm:t>
    </dgm:pt>
    <dgm:pt modelId="{9C98ADBC-7069-4307-BAAA-BDEFF388DF63}">
      <dgm:prSet custT="1"/>
      <dgm:spPr/>
      <dgm:t>
        <a:bodyPr/>
        <a:lstStyle/>
        <a:p>
          <a:pPr>
            <a:lnSpc>
              <a:spcPct val="100000"/>
            </a:lnSpc>
          </a:pPr>
          <a:r>
            <a:rPr lang="en-ID" sz="1200">
              <a:latin typeface="IBM Plex Sans Cond Text" panose="020B0506050203000203" pitchFamily="34" charset="0"/>
              <a:ea typeface="IBM Plex Sans SC Text" panose="020B0503050203000203" pitchFamily="34" charset="-120"/>
            </a:rPr>
            <a:t>Wawasan Berbasis Data:</a:t>
          </a:r>
          <a:endParaRPr lang="en-US" sz="1200">
            <a:latin typeface="IBM Plex Sans Cond Text" panose="020B0506050203000203" pitchFamily="34" charset="0"/>
            <a:ea typeface="IBM Plex Sans SC Text" panose="020B0503050203000203" pitchFamily="34" charset="-120"/>
          </a:endParaRPr>
        </a:p>
      </dgm:t>
    </dgm:pt>
    <dgm:pt modelId="{A8C48A37-C88F-4FB4-8F29-8CAC542E42B2}" type="parTrans" cxnId="{11EE03C3-8742-43E1-98B4-679AB751456C}">
      <dgm:prSet/>
      <dgm:spPr/>
      <dgm:t>
        <a:bodyPr/>
        <a:lstStyle/>
        <a:p>
          <a:endParaRPr lang="en-US"/>
        </a:p>
      </dgm:t>
    </dgm:pt>
    <dgm:pt modelId="{1AB5E69A-D78D-4C61-AF2F-0C9711323790}" type="sibTrans" cxnId="{11EE03C3-8742-43E1-98B4-679AB751456C}">
      <dgm:prSet/>
      <dgm:spPr/>
      <dgm:t>
        <a:bodyPr/>
        <a:lstStyle/>
        <a:p>
          <a:endParaRPr lang="en-US"/>
        </a:p>
      </dgm:t>
    </dgm:pt>
    <dgm:pt modelId="{C7C7A24E-3CAC-4204-9A50-A9476E09F707}">
      <dgm:prSet custT="1"/>
      <dgm:spPr/>
      <dgm:t>
        <a:bodyPr/>
        <a:lstStyle/>
        <a:p>
          <a:pPr>
            <a:lnSpc>
              <a:spcPct val="100000"/>
            </a:lnSpc>
          </a:pPr>
          <a:r>
            <a:rPr lang="en-ID" sz="1200" b="1" dirty="0" err="1">
              <a:latin typeface="IBM Plex Sans Cond Text" panose="020B0506050203000203" pitchFamily="34" charset="0"/>
              <a:ea typeface="IBM Plex Sans SC Text" panose="020B0503050203000203" pitchFamily="34" charset="-120"/>
            </a:rPr>
            <a:t>Analitika</a:t>
          </a:r>
          <a:r>
            <a:rPr lang="en-ID" sz="1200" b="1" dirty="0">
              <a:latin typeface="IBM Plex Sans Cond Text" panose="020B0506050203000203" pitchFamily="34" charset="0"/>
              <a:ea typeface="IBM Plex Sans SC Text" panose="020B0503050203000203" pitchFamily="34" charset="-120"/>
            </a:rPr>
            <a:t> </a:t>
          </a:r>
          <a:r>
            <a:rPr lang="en-ID" sz="1200" b="1" dirty="0" err="1">
              <a:latin typeface="IBM Plex Sans Cond Text" panose="020B0506050203000203" pitchFamily="34" charset="0"/>
              <a:ea typeface="IBM Plex Sans SC Text" panose="020B0503050203000203" pitchFamily="34" charset="-120"/>
            </a:rPr>
            <a:t>Lanjut</a:t>
          </a:r>
          <a:r>
            <a:rPr lang="en-ID" sz="1200" b="1" dirty="0">
              <a:latin typeface="IBM Plex Sans Cond Text" panose="020B0506050203000203" pitchFamily="34" charset="0"/>
              <a:ea typeface="IBM Plex Sans SC Text" panose="020B0503050203000203" pitchFamily="34" charset="-120"/>
            </a:rPr>
            <a:t>:</a:t>
          </a:r>
          <a:r>
            <a:rPr lang="en-ID" sz="1200" dirty="0">
              <a:latin typeface="IBM Plex Sans Cond Text" panose="020B0506050203000203" pitchFamily="34" charset="0"/>
              <a:ea typeface="IBM Plex Sans SC Text" panose="020B0503050203000203" pitchFamily="34" charset="-120"/>
            </a:rPr>
            <a:t> Ubah </a:t>
          </a:r>
          <a:r>
            <a:rPr lang="en-ID" sz="1200" b="1" dirty="0">
              <a:latin typeface="IBM Plex Sans Cond Text" panose="020B0506050203000203" pitchFamily="34" charset="0"/>
              <a:ea typeface="IBM Plex Sans SC Text" panose="020B0503050203000203" pitchFamily="34" charset="-120"/>
            </a:rPr>
            <a:t>data </a:t>
          </a:r>
          <a:r>
            <a:rPr lang="en-ID" sz="1200" b="1" dirty="0" err="1">
              <a:latin typeface="IBM Plex Sans Cond Text" panose="020B0506050203000203" pitchFamily="34" charset="0"/>
              <a:ea typeface="IBM Plex Sans SC Text" panose="020B0503050203000203" pitchFamily="34" charset="-120"/>
            </a:rPr>
            <a:t>terfragmentasi</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menjadi</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wawasan</a:t>
          </a:r>
          <a:r>
            <a:rPr lang="en-ID" sz="1200" dirty="0">
              <a:latin typeface="IBM Plex Sans Cond Text" panose="020B0506050203000203" pitchFamily="34" charset="0"/>
              <a:ea typeface="IBM Plex Sans SC Text" panose="020B0503050203000203" pitchFamily="34" charset="-120"/>
            </a:rPr>
            <a:t> </a:t>
          </a:r>
          <a:r>
            <a:rPr lang="en-ID" sz="1200" b="1" dirty="0" err="1">
              <a:latin typeface="IBM Plex Sans Cond Text" panose="020B0506050203000203" pitchFamily="34" charset="0"/>
              <a:ea typeface="IBM Plex Sans SC Text" panose="020B0503050203000203" pitchFamily="34" charset="-120"/>
            </a:rPr>
            <a:t>strategis</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watsonx.data</a:t>
          </a:r>
          <a:r>
            <a:rPr lang="en-ID" sz="1200" dirty="0">
              <a:latin typeface="IBM Plex Sans Cond Text" panose="020B0506050203000203" pitchFamily="34" charset="0"/>
              <a:ea typeface="IBM Plex Sans SC Text" panose="020B0503050203000203" pitchFamily="34" charset="-120"/>
            </a:rPr>
            <a:t>, watsonx.ai).</a:t>
          </a:r>
          <a:endParaRPr lang="en-US" sz="1200" dirty="0">
            <a:latin typeface="IBM Plex Sans Cond Text" panose="020B0506050203000203" pitchFamily="34" charset="0"/>
            <a:ea typeface="IBM Plex Sans SC Text" panose="020B0503050203000203" pitchFamily="34" charset="-120"/>
          </a:endParaRPr>
        </a:p>
      </dgm:t>
    </dgm:pt>
    <dgm:pt modelId="{A713D3B8-89EF-40E6-A5BA-71CD20777FF8}" type="parTrans" cxnId="{CEA88EA4-70D4-4496-ABE3-8A352CFCA056}">
      <dgm:prSet/>
      <dgm:spPr/>
      <dgm:t>
        <a:bodyPr/>
        <a:lstStyle/>
        <a:p>
          <a:endParaRPr lang="en-US"/>
        </a:p>
      </dgm:t>
    </dgm:pt>
    <dgm:pt modelId="{AB0DA2E3-408D-407C-9022-0E9CCD334169}" type="sibTrans" cxnId="{CEA88EA4-70D4-4496-ABE3-8A352CFCA056}">
      <dgm:prSet/>
      <dgm:spPr/>
      <dgm:t>
        <a:bodyPr/>
        <a:lstStyle/>
        <a:p>
          <a:endParaRPr lang="en-US"/>
        </a:p>
      </dgm:t>
    </dgm:pt>
    <dgm:pt modelId="{7B88B619-3A49-49A3-815B-812C7D5B1866}">
      <dgm:prSet custT="1"/>
      <dgm:spPr/>
      <dgm:t>
        <a:bodyPr/>
        <a:lstStyle/>
        <a:p>
          <a:pPr>
            <a:lnSpc>
              <a:spcPct val="100000"/>
            </a:lnSpc>
          </a:pPr>
          <a:r>
            <a:rPr lang="en-ID" sz="1200" b="1" dirty="0" err="1">
              <a:latin typeface="IBM Plex Sans Cond Text" panose="020B0506050203000203" pitchFamily="34" charset="0"/>
              <a:ea typeface="IBM Plex Sans SC Text" panose="020B0503050203000203" pitchFamily="34" charset="-120"/>
            </a:rPr>
            <a:t>Kepatuhan</a:t>
          </a:r>
          <a:r>
            <a:rPr lang="en-ID" sz="1200" b="1" dirty="0">
              <a:latin typeface="IBM Plex Sans Cond Text" panose="020B0506050203000203" pitchFamily="34" charset="0"/>
              <a:ea typeface="IBM Plex Sans SC Text" panose="020B0503050203000203" pitchFamily="34" charset="-120"/>
            </a:rPr>
            <a:t> &amp; </a:t>
          </a:r>
          <a:r>
            <a:rPr lang="en-ID" sz="1200" b="1" dirty="0" err="1">
              <a:latin typeface="IBM Plex Sans Cond Text" panose="020B0506050203000203" pitchFamily="34" charset="0"/>
              <a:ea typeface="IBM Plex Sans SC Text" panose="020B0503050203000203" pitchFamily="34" charset="-120"/>
            </a:rPr>
            <a:t>Keamanan</a:t>
          </a:r>
          <a:r>
            <a:rPr lang="en-ID" sz="1200" b="1" dirty="0">
              <a:latin typeface="IBM Plex Sans Cond Text" panose="020B0506050203000203" pitchFamily="34" charset="0"/>
              <a:ea typeface="IBM Plex Sans SC Text" panose="020B0503050203000203" pitchFamily="34" charset="-120"/>
            </a:rPr>
            <a:t> AI:</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Bangun</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kepercayaan</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dengan</a:t>
          </a:r>
          <a:r>
            <a:rPr lang="en-ID" sz="1200" dirty="0">
              <a:latin typeface="IBM Plex Sans Cond Text" panose="020B0506050203000203" pitchFamily="34" charset="0"/>
              <a:ea typeface="IBM Plex Sans SC Text" panose="020B0503050203000203" pitchFamily="34" charset="-120"/>
            </a:rPr>
            <a:t> </a:t>
          </a:r>
          <a:r>
            <a:rPr lang="en-ID" sz="1200" b="1" dirty="0">
              <a:latin typeface="IBM Plex Sans Cond Text" panose="020B0506050203000203" pitchFamily="34" charset="0"/>
              <a:ea typeface="IBM Plex Sans SC Text" panose="020B0503050203000203" pitchFamily="34" charset="-120"/>
            </a:rPr>
            <a:t>AI </a:t>
          </a:r>
          <a:r>
            <a:rPr lang="en-ID" sz="1200" b="1" dirty="0" err="1">
              <a:latin typeface="IBM Plex Sans Cond Text" panose="020B0506050203000203" pitchFamily="34" charset="0"/>
              <a:ea typeface="IBM Plex Sans SC Text" panose="020B0503050203000203" pitchFamily="34" charset="-120"/>
            </a:rPr>
            <a:t>bertanggung</a:t>
          </a:r>
          <a:r>
            <a:rPr lang="en-ID" sz="1200" b="1" dirty="0">
              <a:latin typeface="IBM Plex Sans Cond Text" panose="020B0506050203000203" pitchFamily="34" charset="0"/>
              <a:ea typeface="IBM Plex Sans SC Text" panose="020B0503050203000203" pitchFamily="34" charset="-120"/>
            </a:rPr>
            <a:t> </a:t>
          </a:r>
          <a:r>
            <a:rPr lang="en-ID" sz="1200" b="1" dirty="0" err="1">
              <a:latin typeface="IBM Plex Sans Cond Text" panose="020B0506050203000203" pitchFamily="34" charset="0"/>
              <a:ea typeface="IBM Plex Sans SC Text" panose="020B0503050203000203" pitchFamily="34" charset="-120"/>
            </a:rPr>
            <a:t>jawab</a:t>
          </a:r>
          <a:r>
            <a:rPr lang="en-ID" sz="1200" dirty="0">
              <a:latin typeface="IBM Plex Sans Cond Text" panose="020B0506050203000203" pitchFamily="34" charset="0"/>
              <a:ea typeface="IBM Plex Sans SC Text" panose="020B0503050203000203" pitchFamily="34" charset="-120"/>
            </a:rPr>
            <a:t> &amp; </a:t>
          </a:r>
          <a:r>
            <a:rPr lang="en-ID" sz="1200" dirty="0" err="1">
              <a:latin typeface="IBM Plex Sans Cond Text" panose="020B0506050203000203" pitchFamily="34" charset="0"/>
              <a:ea typeface="IBM Plex Sans SC Text" panose="020B0503050203000203" pitchFamily="34" charset="-120"/>
            </a:rPr>
            <a:t>patuh</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regulasi</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lokal</a:t>
          </a:r>
          <a:r>
            <a:rPr lang="en-ID" sz="1200" dirty="0">
              <a:latin typeface="IBM Plex Sans Cond Text" panose="020B0506050203000203" pitchFamily="34" charset="0"/>
              <a:ea typeface="IBM Plex Sans SC Text" panose="020B0503050203000203" pitchFamily="34" charset="-120"/>
            </a:rPr>
            <a:t> (</a:t>
          </a:r>
          <a:r>
            <a:rPr lang="en-ID" sz="1200" dirty="0" err="1">
              <a:latin typeface="IBM Plex Sans Cond Text" panose="020B0506050203000203" pitchFamily="34" charset="0"/>
              <a:ea typeface="IBM Plex Sans SC Text" panose="020B0503050203000203" pitchFamily="34" charset="-120"/>
            </a:rPr>
            <a:t>watsonx.governance</a:t>
          </a:r>
          <a:r>
            <a:rPr lang="en-ID" sz="1200" dirty="0">
              <a:latin typeface="IBM Plex Sans Cond Text" panose="020B0506050203000203" pitchFamily="34" charset="0"/>
              <a:ea typeface="IBM Plex Sans SC Text" panose="020B0503050203000203" pitchFamily="34" charset="-120"/>
            </a:rPr>
            <a:t>).</a:t>
          </a:r>
          <a:endParaRPr lang="en-US" sz="1200" dirty="0">
            <a:latin typeface="IBM Plex Sans Cond Text" panose="020B0506050203000203" pitchFamily="34" charset="0"/>
            <a:ea typeface="IBM Plex Sans SC Text" panose="020B0503050203000203" pitchFamily="34" charset="-120"/>
          </a:endParaRPr>
        </a:p>
      </dgm:t>
    </dgm:pt>
    <dgm:pt modelId="{B7DFECD7-BEBB-4076-A5E9-39642CA1A2CE}" type="parTrans" cxnId="{586ABE3A-62BE-42A3-BED6-8DFA2F041E7E}">
      <dgm:prSet/>
      <dgm:spPr/>
      <dgm:t>
        <a:bodyPr/>
        <a:lstStyle/>
        <a:p>
          <a:endParaRPr lang="en-US"/>
        </a:p>
      </dgm:t>
    </dgm:pt>
    <dgm:pt modelId="{EE37FF7F-11FA-4BDE-8302-35B0415EA9DA}" type="sibTrans" cxnId="{586ABE3A-62BE-42A3-BED6-8DFA2F041E7E}">
      <dgm:prSet/>
      <dgm:spPr/>
      <dgm:t>
        <a:bodyPr/>
        <a:lstStyle/>
        <a:p>
          <a:endParaRPr lang="en-US"/>
        </a:p>
      </dgm:t>
    </dgm:pt>
    <dgm:pt modelId="{D86890D8-4C51-4239-8135-65CF3B00F4F9}" type="pres">
      <dgm:prSet presAssocID="{139C5B39-39D0-45C0-B6DB-8669EA0AFD40}" presName="linear" presStyleCnt="0">
        <dgm:presLayoutVars>
          <dgm:dir/>
          <dgm:animLvl val="lvl"/>
          <dgm:resizeHandles val="exact"/>
        </dgm:presLayoutVars>
      </dgm:prSet>
      <dgm:spPr/>
    </dgm:pt>
    <dgm:pt modelId="{92E67643-3D23-4961-864B-D1F96ED3ED75}" type="pres">
      <dgm:prSet presAssocID="{7A037186-5816-481D-B0F8-46FD9CD9F983}" presName="parentLin" presStyleCnt="0"/>
      <dgm:spPr/>
    </dgm:pt>
    <dgm:pt modelId="{1C2FEB2A-80CE-4826-863B-E682A5D849E5}" type="pres">
      <dgm:prSet presAssocID="{7A037186-5816-481D-B0F8-46FD9CD9F983}" presName="parentLeftMargin" presStyleLbl="node1" presStyleIdx="0" presStyleCnt="5"/>
      <dgm:spPr/>
    </dgm:pt>
    <dgm:pt modelId="{88E82052-5768-4661-B303-B426A496914D}" type="pres">
      <dgm:prSet presAssocID="{7A037186-5816-481D-B0F8-46FD9CD9F983}" presName="parentText" presStyleLbl="node1" presStyleIdx="0" presStyleCnt="5" custScaleY="75625">
        <dgm:presLayoutVars>
          <dgm:chMax val="0"/>
          <dgm:bulletEnabled val="1"/>
        </dgm:presLayoutVars>
      </dgm:prSet>
      <dgm:spPr/>
    </dgm:pt>
    <dgm:pt modelId="{01DCA26A-25BC-465D-BB2E-7F5539209CDD}" type="pres">
      <dgm:prSet presAssocID="{7A037186-5816-481D-B0F8-46FD9CD9F983}" presName="negativeSpace" presStyleCnt="0"/>
      <dgm:spPr/>
    </dgm:pt>
    <dgm:pt modelId="{F8DE0A29-7843-474E-996F-AEF60330C5B7}" type="pres">
      <dgm:prSet presAssocID="{7A037186-5816-481D-B0F8-46FD9CD9F983}" presName="childText" presStyleLbl="conFgAcc1" presStyleIdx="0" presStyleCnt="5">
        <dgm:presLayoutVars>
          <dgm:bulletEnabled val="1"/>
        </dgm:presLayoutVars>
      </dgm:prSet>
      <dgm:spPr/>
    </dgm:pt>
    <dgm:pt modelId="{703B841B-6D69-4FB7-984C-A5FC30C08CBA}" type="pres">
      <dgm:prSet presAssocID="{64A462BF-D312-48FA-8B72-D8206AD7B02F}" presName="spaceBetweenRectangles" presStyleCnt="0"/>
      <dgm:spPr/>
    </dgm:pt>
    <dgm:pt modelId="{ECA6D348-DDF0-402B-A575-039176BCCED0}" type="pres">
      <dgm:prSet presAssocID="{04372EBB-30D3-4C6D-85EC-9BCACC1EFF2A}" presName="parentLin" presStyleCnt="0"/>
      <dgm:spPr/>
    </dgm:pt>
    <dgm:pt modelId="{02250678-D503-4AE4-82C8-858261F77CD6}" type="pres">
      <dgm:prSet presAssocID="{04372EBB-30D3-4C6D-85EC-9BCACC1EFF2A}" presName="parentLeftMargin" presStyleLbl="node1" presStyleIdx="0" presStyleCnt="5"/>
      <dgm:spPr/>
    </dgm:pt>
    <dgm:pt modelId="{62C1E1B8-683A-45EF-A94D-2D38FAC6C42B}" type="pres">
      <dgm:prSet presAssocID="{04372EBB-30D3-4C6D-85EC-9BCACC1EFF2A}" presName="parentText" presStyleLbl="node1" presStyleIdx="1" presStyleCnt="5" custScaleY="64857">
        <dgm:presLayoutVars>
          <dgm:chMax val="0"/>
          <dgm:bulletEnabled val="1"/>
        </dgm:presLayoutVars>
      </dgm:prSet>
      <dgm:spPr/>
    </dgm:pt>
    <dgm:pt modelId="{EC101593-ABA0-4436-BF0A-49AE37903815}" type="pres">
      <dgm:prSet presAssocID="{04372EBB-30D3-4C6D-85EC-9BCACC1EFF2A}" presName="negativeSpace" presStyleCnt="0"/>
      <dgm:spPr/>
    </dgm:pt>
    <dgm:pt modelId="{A099521F-9876-442E-8249-1F7E00F98764}" type="pres">
      <dgm:prSet presAssocID="{04372EBB-30D3-4C6D-85EC-9BCACC1EFF2A}" presName="childText" presStyleLbl="conFgAcc1" presStyleIdx="1" presStyleCnt="5">
        <dgm:presLayoutVars>
          <dgm:bulletEnabled val="1"/>
        </dgm:presLayoutVars>
      </dgm:prSet>
      <dgm:spPr/>
    </dgm:pt>
    <dgm:pt modelId="{3FDCDE2C-DD57-41FC-91D3-D755A6022F45}" type="pres">
      <dgm:prSet presAssocID="{AD9B503C-4F3B-4024-B8C9-698DE1414F48}" presName="spaceBetweenRectangles" presStyleCnt="0"/>
      <dgm:spPr/>
    </dgm:pt>
    <dgm:pt modelId="{B36AC971-8AA7-4ABB-8DF6-248B39B90F6F}" type="pres">
      <dgm:prSet presAssocID="{1E961D86-F5A5-410B-9FD0-A9D6B1A6D776}" presName="parentLin" presStyleCnt="0"/>
      <dgm:spPr/>
    </dgm:pt>
    <dgm:pt modelId="{87E9A53F-105F-4546-B2DD-B5C5A2E0833F}" type="pres">
      <dgm:prSet presAssocID="{1E961D86-F5A5-410B-9FD0-A9D6B1A6D776}" presName="parentLeftMargin" presStyleLbl="node1" presStyleIdx="1" presStyleCnt="5"/>
      <dgm:spPr/>
    </dgm:pt>
    <dgm:pt modelId="{06EDD2AA-0385-43DC-BC29-DA2B2227E78B}" type="pres">
      <dgm:prSet presAssocID="{1E961D86-F5A5-410B-9FD0-A9D6B1A6D776}" presName="parentText" presStyleLbl="node1" presStyleIdx="2" presStyleCnt="5" custScaleY="64257">
        <dgm:presLayoutVars>
          <dgm:chMax val="0"/>
          <dgm:bulletEnabled val="1"/>
        </dgm:presLayoutVars>
      </dgm:prSet>
      <dgm:spPr/>
    </dgm:pt>
    <dgm:pt modelId="{92735ED5-44B7-46D3-9311-E090C7ECD006}" type="pres">
      <dgm:prSet presAssocID="{1E961D86-F5A5-410B-9FD0-A9D6B1A6D776}" presName="negativeSpace" presStyleCnt="0"/>
      <dgm:spPr/>
    </dgm:pt>
    <dgm:pt modelId="{B3CF24B9-6A97-422D-A6A8-3D3FC72ED570}" type="pres">
      <dgm:prSet presAssocID="{1E961D86-F5A5-410B-9FD0-A9D6B1A6D776}" presName="childText" presStyleLbl="conFgAcc1" presStyleIdx="2" presStyleCnt="5">
        <dgm:presLayoutVars>
          <dgm:bulletEnabled val="1"/>
        </dgm:presLayoutVars>
      </dgm:prSet>
      <dgm:spPr/>
    </dgm:pt>
    <dgm:pt modelId="{03176C1D-8773-47CD-A2FE-676C9C249E4E}" type="pres">
      <dgm:prSet presAssocID="{7758195D-EF68-4E13-AB45-3D693ADC28E7}" presName="spaceBetweenRectangles" presStyleCnt="0"/>
      <dgm:spPr/>
    </dgm:pt>
    <dgm:pt modelId="{339E40D1-A3A7-413E-9286-43685F2E1D81}" type="pres">
      <dgm:prSet presAssocID="{994B31BC-68F8-4592-9EFC-56725F96ACB6}" presName="parentLin" presStyleCnt="0"/>
      <dgm:spPr/>
    </dgm:pt>
    <dgm:pt modelId="{D1E7C4D7-64B9-4EBF-A9A9-1666B212EC5D}" type="pres">
      <dgm:prSet presAssocID="{994B31BC-68F8-4592-9EFC-56725F96ACB6}" presName="parentLeftMargin" presStyleLbl="node1" presStyleIdx="2" presStyleCnt="5"/>
      <dgm:spPr/>
    </dgm:pt>
    <dgm:pt modelId="{0F12E1E2-39F5-431C-9940-41279B7983E0}" type="pres">
      <dgm:prSet presAssocID="{994B31BC-68F8-4592-9EFC-56725F96ACB6}" presName="parentText" presStyleLbl="node1" presStyleIdx="3" presStyleCnt="5" custScaleY="65437">
        <dgm:presLayoutVars>
          <dgm:chMax val="0"/>
          <dgm:bulletEnabled val="1"/>
        </dgm:presLayoutVars>
      </dgm:prSet>
      <dgm:spPr/>
    </dgm:pt>
    <dgm:pt modelId="{629E44BC-CB39-4CF2-921E-19CA6D1FAD06}" type="pres">
      <dgm:prSet presAssocID="{994B31BC-68F8-4592-9EFC-56725F96ACB6}" presName="negativeSpace" presStyleCnt="0"/>
      <dgm:spPr/>
    </dgm:pt>
    <dgm:pt modelId="{A761AADF-D351-4D49-B6EB-502AF8268537}" type="pres">
      <dgm:prSet presAssocID="{994B31BC-68F8-4592-9EFC-56725F96ACB6}" presName="childText" presStyleLbl="conFgAcc1" presStyleIdx="3" presStyleCnt="5">
        <dgm:presLayoutVars>
          <dgm:bulletEnabled val="1"/>
        </dgm:presLayoutVars>
      </dgm:prSet>
      <dgm:spPr/>
    </dgm:pt>
    <dgm:pt modelId="{FA788789-B381-4F30-9714-F8B2B1A73B8F}" type="pres">
      <dgm:prSet presAssocID="{77832AF1-D76A-442D-819C-7AB44E3A4DF5}" presName="spaceBetweenRectangles" presStyleCnt="0"/>
      <dgm:spPr/>
    </dgm:pt>
    <dgm:pt modelId="{C93E76F1-5170-4C8B-80C1-76FF41ACD859}" type="pres">
      <dgm:prSet presAssocID="{9C98ADBC-7069-4307-BAAA-BDEFF388DF63}" presName="parentLin" presStyleCnt="0"/>
      <dgm:spPr/>
    </dgm:pt>
    <dgm:pt modelId="{C38B364A-34B4-4805-90B3-5EFD17470BF9}" type="pres">
      <dgm:prSet presAssocID="{9C98ADBC-7069-4307-BAAA-BDEFF388DF63}" presName="parentLeftMargin" presStyleLbl="node1" presStyleIdx="3" presStyleCnt="5"/>
      <dgm:spPr/>
    </dgm:pt>
    <dgm:pt modelId="{7E79AF51-5EDF-4B8A-B332-8DF78CABC102}" type="pres">
      <dgm:prSet presAssocID="{9C98ADBC-7069-4307-BAAA-BDEFF388DF63}" presName="parentText" presStyleLbl="node1" presStyleIdx="4" presStyleCnt="5" custScaleY="67784">
        <dgm:presLayoutVars>
          <dgm:chMax val="0"/>
          <dgm:bulletEnabled val="1"/>
        </dgm:presLayoutVars>
      </dgm:prSet>
      <dgm:spPr/>
    </dgm:pt>
    <dgm:pt modelId="{95F728A9-D000-446E-A536-629C7041C470}" type="pres">
      <dgm:prSet presAssocID="{9C98ADBC-7069-4307-BAAA-BDEFF388DF63}" presName="negativeSpace" presStyleCnt="0"/>
      <dgm:spPr/>
    </dgm:pt>
    <dgm:pt modelId="{90685256-AD54-424B-BE31-CCFCFA822F60}" type="pres">
      <dgm:prSet presAssocID="{9C98ADBC-7069-4307-BAAA-BDEFF388DF63}" presName="childText" presStyleLbl="conFgAcc1" presStyleIdx="4" presStyleCnt="5">
        <dgm:presLayoutVars>
          <dgm:bulletEnabled val="1"/>
        </dgm:presLayoutVars>
      </dgm:prSet>
      <dgm:spPr/>
    </dgm:pt>
  </dgm:ptLst>
  <dgm:cxnLst>
    <dgm:cxn modelId="{F722270E-FD51-4207-AF23-5B23ED51930E}" type="presOf" srcId="{04372EBB-30D3-4C6D-85EC-9BCACC1EFF2A}" destId="{62C1E1B8-683A-45EF-A94D-2D38FAC6C42B}" srcOrd="1" destOrd="0" presId="urn:microsoft.com/office/officeart/2005/8/layout/list1"/>
    <dgm:cxn modelId="{9815FF11-A331-49E4-9412-2DF82631E2AF}" srcId="{994B31BC-68F8-4592-9EFC-56725F96ACB6}" destId="{CA3AC9CF-7E6F-4D0B-BC91-4C355026C5E9}" srcOrd="0" destOrd="0" parTransId="{6AC4B469-934D-4CDB-92BF-E7A0D9BB494B}" sibTransId="{FDFEEB0C-F94B-40AB-8374-9CE277ADF200}"/>
    <dgm:cxn modelId="{3BDC571A-7236-4791-8C61-15DCEA3A6E39}" type="presOf" srcId="{1E961D86-F5A5-410B-9FD0-A9D6B1A6D776}" destId="{87E9A53F-105F-4546-B2DD-B5C5A2E0833F}" srcOrd="0" destOrd="0" presId="urn:microsoft.com/office/officeart/2005/8/layout/list1"/>
    <dgm:cxn modelId="{81657F1A-7FBD-4AA9-9696-D63987A6B0BB}" srcId="{04372EBB-30D3-4C6D-85EC-9BCACC1EFF2A}" destId="{70C5A3BC-0064-4893-BCFF-B211E56A0B81}" srcOrd="0" destOrd="0" parTransId="{EBD3EC10-BFDD-4EDD-AB71-3E460C9C538E}" sibTransId="{23618B09-9064-4170-A21A-705010125274}"/>
    <dgm:cxn modelId="{2C230523-F8CF-488E-9A4F-75AEED5AE957}" type="presOf" srcId="{994B31BC-68F8-4592-9EFC-56725F96ACB6}" destId="{D1E7C4D7-64B9-4EBF-A9A9-1666B212EC5D}" srcOrd="0" destOrd="0" presId="urn:microsoft.com/office/officeart/2005/8/layout/list1"/>
    <dgm:cxn modelId="{F740D823-2DCC-4DE6-8389-6381B307C4A4}" type="presOf" srcId="{7A037186-5816-481D-B0F8-46FD9CD9F983}" destId="{1C2FEB2A-80CE-4826-863B-E682A5D849E5}" srcOrd="0" destOrd="0" presId="urn:microsoft.com/office/officeart/2005/8/layout/list1"/>
    <dgm:cxn modelId="{586ABE3A-62BE-42A3-BED6-8DFA2F041E7E}" srcId="{9C98ADBC-7069-4307-BAAA-BDEFF388DF63}" destId="{7B88B619-3A49-49A3-815B-812C7D5B1866}" srcOrd="1" destOrd="0" parTransId="{B7DFECD7-BEBB-4076-A5E9-39642CA1A2CE}" sibTransId="{EE37FF7F-11FA-4BDE-8302-35B0415EA9DA}"/>
    <dgm:cxn modelId="{D8D6B342-83CF-45BA-87C6-08E4C5C76C8C}" srcId="{139C5B39-39D0-45C0-B6DB-8669EA0AFD40}" destId="{7A037186-5816-481D-B0F8-46FD9CD9F983}" srcOrd="0" destOrd="0" parTransId="{4A0A29F1-EF2A-42B3-AAA9-5AE23E4F43D4}" sibTransId="{64A462BF-D312-48FA-8B72-D8206AD7B02F}"/>
    <dgm:cxn modelId="{3A3D5746-97BB-49E1-921B-68CA6A7533A5}" srcId="{139C5B39-39D0-45C0-B6DB-8669EA0AFD40}" destId="{04372EBB-30D3-4C6D-85EC-9BCACC1EFF2A}" srcOrd="1" destOrd="0" parTransId="{3818312E-6AAB-4E4F-A5BD-C5DC6AA1A9C9}" sibTransId="{AD9B503C-4F3B-4024-B8C9-698DE1414F48}"/>
    <dgm:cxn modelId="{9F65FB59-C303-4FA5-80E0-295FB48C71DB}" type="presOf" srcId="{9C98ADBC-7069-4307-BAAA-BDEFF388DF63}" destId="{7E79AF51-5EDF-4B8A-B332-8DF78CABC102}" srcOrd="1" destOrd="0" presId="urn:microsoft.com/office/officeart/2005/8/layout/list1"/>
    <dgm:cxn modelId="{9CAFE56D-D106-433C-8FCC-BB9979E7ACF4}" type="presOf" srcId="{1E961D86-F5A5-410B-9FD0-A9D6B1A6D776}" destId="{06EDD2AA-0385-43DC-BC29-DA2B2227E78B}" srcOrd="1" destOrd="0" presId="urn:microsoft.com/office/officeart/2005/8/layout/list1"/>
    <dgm:cxn modelId="{C07DB175-6827-4BD0-BF09-461172207CD2}" type="presOf" srcId="{665A2333-B170-4EBE-B2B1-A2E6F6328842}" destId="{A099521F-9876-442E-8249-1F7E00F98764}" srcOrd="0" destOrd="1" presId="urn:microsoft.com/office/officeart/2005/8/layout/list1"/>
    <dgm:cxn modelId="{F0153286-D104-441E-A8E0-9B2889C20686}" srcId="{994B31BC-68F8-4592-9EFC-56725F96ACB6}" destId="{D471C984-3CA4-427A-92A9-B3AA929C9967}" srcOrd="1" destOrd="0" parTransId="{B53D4A6B-12BD-40C9-B549-8C55E9989215}" sibTransId="{701D7155-02B1-43A5-BB35-21B6AA120F7B}"/>
    <dgm:cxn modelId="{CC3FA986-C46F-4759-AE86-A21F8681B46F}" type="presOf" srcId="{9C98ADBC-7069-4307-BAAA-BDEFF388DF63}" destId="{C38B364A-34B4-4805-90B3-5EFD17470BF9}" srcOrd="0" destOrd="0" presId="urn:microsoft.com/office/officeart/2005/8/layout/list1"/>
    <dgm:cxn modelId="{1DEFD68E-EAF9-4E41-B507-5D3ADD1F9073}" type="presOf" srcId="{139C5B39-39D0-45C0-B6DB-8669EA0AFD40}" destId="{D86890D8-4C51-4239-8135-65CF3B00F4F9}" srcOrd="0" destOrd="0" presId="urn:microsoft.com/office/officeart/2005/8/layout/list1"/>
    <dgm:cxn modelId="{0AA00A9C-7F9E-4CED-97C5-63F9A6D4ECD3}" type="presOf" srcId="{BCE3A28C-AF6B-4E93-A638-C266DA88F02D}" destId="{B3CF24B9-6A97-422D-A6A8-3D3FC72ED570}" srcOrd="0" destOrd="0" presId="urn:microsoft.com/office/officeart/2005/8/layout/list1"/>
    <dgm:cxn modelId="{DEDAC69E-060D-48E3-8D27-6E12DB53BAA0}" type="presOf" srcId="{7A037186-5816-481D-B0F8-46FD9CD9F983}" destId="{88E82052-5768-4661-B303-B426A496914D}" srcOrd="1" destOrd="0" presId="urn:microsoft.com/office/officeart/2005/8/layout/list1"/>
    <dgm:cxn modelId="{CEA88EA4-70D4-4496-ABE3-8A352CFCA056}" srcId="{9C98ADBC-7069-4307-BAAA-BDEFF388DF63}" destId="{C7C7A24E-3CAC-4204-9A50-A9476E09F707}" srcOrd="0" destOrd="0" parTransId="{A713D3B8-89EF-40E6-A5BA-71CD20777FF8}" sibTransId="{AB0DA2E3-408D-407C-9022-0E9CCD334169}"/>
    <dgm:cxn modelId="{9A2A4EA5-E4EF-475A-AC7B-7DB580A70FB4}" srcId="{139C5B39-39D0-45C0-B6DB-8669EA0AFD40}" destId="{994B31BC-68F8-4592-9EFC-56725F96ACB6}" srcOrd="3" destOrd="0" parTransId="{0E71AF85-BB2F-4331-B79A-43CA936DC90B}" sibTransId="{77832AF1-D76A-442D-819C-7AB44E3A4DF5}"/>
    <dgm:cxn modelId="{B3DC26AC-C67E-4660-A059-7642BDEA999B}" type="presOf" srcId="{04372EBB-30D3-4C6D-85EC-9BCACC1EFF2A}" destId="{02250678-D503-4AE4-82C8-858261F77CD6}" srcOrd="0" destOrd="0" presId="urn:microsoft.com/office/officeart/2005/8/layout/list1"/>
    <dgm:cxn modelId="{574654AE-E6F9-48F7-96A5-6E3F8F23C180}" type="presOf" srcId="{7B88B619-3A49-49A3-815B-812C7D5B1866}" destId="{90685256-AD54-424B-BE31-CCFCFA822F60}" srcOrd="0" destOrd="1" presId="urn:microsoft.com/office/officeart/2005/8/layout/list1"/>
    <dgm:cxn modelId="{F8B2E7BF-1FAE-460B-AECB-F0B22CD49089}" type="presOf" srcId="{BC7EFC96-FAA0-4044-B768-27E9CA016B8C}" destId="{B3CF24B9-6A97-422D-A6A8-3D3FC72ED570}" srcOrd="0" destOrd="1" presId="urn:microsoft.com/office/officeart/2005/8/layout/list1"/>
    <dgm:cxn modelId="{5C004EC1-BF6E-41EF-BC5A-9B7D7C3244ED}" type="presOf" srcId="{994B31BC-68F8-4592-9EFC-56725F96ACB6}" destId="{0F12E1E2-39F5-431C-9940-41279B7983E0}" srcOrd="1" destOrd="0" presId="urn:microsoft.com/office/officeart/2005/8/layout/list1"/>
    <dgm:cxn modelId="{11EE03C3-8742-43E1-98B4-679AB751456C}" srcId="{139C5B39-39D0-45C0-B6DB-8669EA0AFD40}" destId="{9C98ADBC-7069-4307-BAAA-BDEFF388DF63}" srcOrd="4" destOrd="0" parTransId="{A8C48A37-C88F-4FB4-8F29-8CAC542E42B2}" sibTransId="{1AB5E69A-D78D-4C61-AF2F-0C9711323790}"/>
    <dgm:cxn modelId="{50C290C8-DD12-4659-934C-365F5C2038C3}" srcId="{1E961D86-F5A5-410B-9FD0-A9D6B1A6D776}" destId="{BCE3A28C-AF6B-4E93-A638-C266DA88F02D}" srcOrd="0" destOrd="0" parTransId="{4DE2FB12-6066-4A42-BB6A-25EDA54D1351}" sibTransId="{2180499E-4DA8-4105-9EFA-29E1D165135B}"/>
    <dgm:cxn modelId="{6E4999D7-4D73-49BD-87E1-F6E708927132}" type="presOf" srcId="{CA3AC9CF-7E6F-4D0B-BC91-4C355026C5E9}" destId="{A761AADF-D351-4D49-B6EB-502AF8268537}" srcOrd="0" destOrd="0" presId="urn:microsoft.com/office/officeart/2005/8/layout/list1"/>
    <dgm:cxn modelId="{2C95AADB-8D82-443A-8113-9098C92E1E9C}" srcId="{1E961D86-F5A5-410B-9FD0-A9D6B1A6D776}" destId="{BC7EFC96-FAA0-4044-B768-27E9CA016B8C}" srcOrd="1" destOrd="0" parTransId="{5F2FC9B8-2203-49D6-B704-FE2FF35A29FA}" sibTransId="{4552068B-712E-44DD-9C89-EA72F140EACC}"/>
    <dgm:cxn modelId="{57175EDC-4A7D-46D0-9AC3-9BBF6234E36A}" srcId="{139C5B39-39D0-45C0-B6DB-8669EA0AFD40}" destId="{1E961D86-F5A5-410B-9FD0-A9D6B1A6D776}" srcOrd="2" destOrd="0" parTransId="{EB733426-467F-4AC0-8C1B-83D1AA1FD6B9}" sibTransId="{7758195D-EF68-4E13-AB45-3D693ADC28E7}"/>
    <dgm:cxn modelId="{D15231EA-E799-4611-A0A8-5E6676C3288B}" type="presOf" srcId="{D471C984-3CA4-427A-92A9-B3AA929C9967}" destId="{A761AADF-D351-4D49-B6EB-502AF8268537}" srcOrd="0" destOrd="1" presId="urn:microsoft.com/office/officeart/2005/8/layout/list1"/>
    <dgm:cxn modelId="{FE00FBF1-DB70-4D56-B000-A586B21C456D}" srcId="{04372EBB-30D3-4C6D-85EC-9BCACC1EFF2A}" destId="{665A2333-B170-4EBE-B2B1-A2E6F6328842}" srcOrd="1" destOrd="0" parTransId="{1E32BF12-D848-4219-9D8C-D1E3E158E8DF}" sibTransId="{DBC73FE5-F084-48F5-B77D-16D8136030E5}"/>
    <dgm:cxn modelId="{FA25BFF9-A2FD-46EE-AAF0-B4859D491EBC}" type="presOf" srcId="{C7C7A24E-3CAC-4204-9A50-A9476E09F707}" destId="{90685256-AD54-424B-BE31-CCFCFA822F60}" srcOrd="0" destOrd="0" presId="urn:microsoft.com/office/officeart/2005/8/layout/list1"/>
    <dgm:cxn modelId="{A6C817FC-7446-463B-B0CE-4A12245A3F4C}" type="presOf" srcId="{70C5A3BC-0064-4893-BCFF-B211E56A0B81}" destId="{A099521F-9876-442E-8249-1F7E00F98764}" srcOrd="0" destOrd="0" presId="urn:microsoft.com/office/officeart/2005/8/layout/list1"/>
    <dgm:cxn modelId="{E3AE5012-EDF3-4CA9-A55E-258CAC5CF441}" type="presParOf" srcId="{D86890D8-4C51-4239-8135-65CF3B00F4F9}" destId="{92E67643-3D23-4961-864B-D1F96ED3ED75}" srcOrd="0" destOrd="0" presId="urn:microsoft.com/office/officeart/2005/8/layout/list1"/>
    <dgm:cxn modelId="{77A70FBC-1705-4481-BD51-322DB11C2743}" type="presParOf" srcId="{92E67643-3D23-4961-864B-D1F96ED3ED75}" destId="{1C2FEB2A-80CE-4826-863B-E682A5D849E5}" srcOrd="0" destOrd="0" presId="urn:microsoft.com/office/officeart/2005/8/layout/list1"/>
    <dgm:cxn modelId="{9251BE12-12D9-47BE-A2BF-3547EE566C75}" type="presParOf" srcId="{92E67643-3D23-4961-864B-D1F96ED3ED75}" destId="{88E82052-5768-4661-B303-B426A496914D}" srcOrd="1" destOrd="0" presId="urn:microsoft.com/office/officeart/2005/8/layout/list1"/>
    <dgm:cxn modelId="{9141666C-7CC0-4DBD-BE9F-052126098562}" type="presParOf" srcId="{D86890D8-4C51-4239-8135-65CF3B00F4F9}" destId="{01DCA26A-25BC-465D-BB2E-7F5539209CDD}" srcOrd="1" destOrd="0" presId="urn:microsoft.com/office/officeart/2005/8/layout/list1"/>
    <dgm:cxn modelId="{4A031B1F-4954-43CC-8D03-888BA44AB600}" type="presParOf" srcId="{D86890D8-4C51-4239-8135-65CF3B00F4F9}" destId="{F8DE0A29-7843-474E-996F-AEF60330C5B7}" srcOrd="2" destOrd="0" presId="urn:microsoft.com/office/officeart/2005/8/layout/list1"/>
    <dgm:cxn modelId="{A57DA370-00E3-4030-8254-642A0453185C}" type="presParOf" srcId="{D86890D8-4C51-4239-8135-65CF3B00F4F9}" destId="{703B841B-6D69-4FB7-984C-A5FC30C08CBA}" srcOrd="3" destOrd="0" presId="urn:microsoft.com/office/officeart/2005/8/layout/list1"/>
    <dgm:cxn modelId="{92CD915D-B248-4D53-9AB3-349AB3E3BC5C}" type="presParOf" srcId="{D86890D8-4C51-4239-8135-65CF3B00F4F9}" destId="{ECA6D348-DDF0-402B-A575-039176BCCED0}" srcOrd="4" destOrd="0" presId="urn:microsoft.com/office/officeart/2005/8/layout/list1"/>
    <dgm:cxn modelId="{67C3D70D-B538-40EC-B7DC-AA23EC2D8825}" type="presParOf" srcId="{ECA6D348-DDF0-402B-A575-039176BCCED0}" destId="{02250678-D503-4AE4-82C8-858261F77CD6}" srcOrd="0" destOrd="0" presId="urn:microsoft.com/office/officeart/2005/8/layout/list1"/>
    <dgm:cxn modelId="{94302F16-1F9B-4909-A406-08B83B2AF6D0}" type="presParOf" srcId="{ECA6D348-DDF0-402B-A575-039176BCCED0}" destId="{62C1E1B8-683A-45EF-A94D-2D38FAC6C42B}" srcOrd="1" destOrd="0" presId="urn:microsoft.com/office/officeart/2005/8/layout/list1"/>
    <dgm:cxn modelId="{9A29563B-5A53-4435-A0DC-9FB483928DD2}" type="presParOf" srcId="{D86890D8-4C51-4239-8135-65CF3B00F4F9}" destId="{EC101593-ABA0-4436-BF0A-49AE37903815}" srcOrd="5" destOrd="0" presId="urn:microsoft.com/office/officeart/2005/8/layout/list1"/>
    <dgm:cxn modelId="{4326F10B-9062-4217-86B5-F23459EE9D78}" type="presParOf" srcId="{D86890D8-4C51-4239-8135-65CF3B00F4F9}" destId="{A099521F-9876-442E-8249-1F7E00F98764}" srcOrd="6" destOrd="0" presId="urn:microsoft.com/office/officeart/2005/8/layout/list1"/>
    <dgm:cxn modelId="{8EE7E0FE-2783-4B8A-9795-71393E23A88C}" type="presParOf" srcId="{D86890D8-4C51-4239-8135-65CF3B00F4F9}" destId="{3FDCDE2C-DD57-41FC-91D3-D755A6022F45}" srcOrd="7" destOrd="0" presId="urn:microsoft.com/office/officeart/2005/8/layout/list1"/>
    <dgm:cxn modelId="{CC2F23FE-2702-46F1-B0D8-ABCF0B206DFA}" type="presParOf" srcId="{D86890D8-4C51-4239-8135-65CF3B00F4F9}" destId="{B36AC971-8AA7-4ABB-8DF6-248B39B90F6F}" srcOrd="8" destOrd="0" presId="urn:microsoft.com/office/officeart/2005/8/layout/list1"/>
    <dgm:cxn modelId="{A867CE2E-949E-45EE-A2A3-5B1B6D484172}" type="presParOf" srcId="{B36AC971-8AA7-4ABB-8DF6-248B39B90F6F}" destId="{87E9A53F-105F-4546-B2DD-B5C5A2E0833F}" srcOrd="0" destOrd="0" presId="urn:microsoft.com/office/officeart/2005/8/layout/list1"/>
    <dgm:cxn modelId="{67B940A5-B159-4EDE-9321-C6B23D3674B8}" type="presParOf" srcId="{B36AC971-8AA7-4ABB-8DF6-248B39B90F6F}" destId="{06EDD2AA-0385-43DC-BC29-DA2B2227E78B}" srcOrd="1" destOrd="0" presId="urn:microsoft.com/office/officeart/2005/8/layout/list1"/>
    <dgm:cxn modelId="{5EAD05AE-921D-4323-B52B-D081DA8CFC71}" type="presParOf" srcId="{D86890D8-4C51-4239-8135-65CF3B00F4F9}" destId="{92735ED5-44B7-46D3-9311-E090C7ECD006}" srcOrd="9" destOrd="0" presId="urn:microsoft.com/office/officeart/2005/8/layout/list1"/>
    <dgm:cxn modelId="{EC715EF4-23B5-4A6E-A53C-48197D6F728E}" type="presParOf" srcId="{D86890D8-4C51-4239-8135-65CF3B00F4F9}" destId="{B3CF24B9-6A97-422D-A6A8-3D3FC72ED570}" srcOrd="10" destOrd="0" presId="urn:microsoft.com/office/officeart/2005/8/layout/list1"/>
    <dgm:cxn modelId="{AC58C8DE-607F-4DF3-B36F-F538CB0491F3}" type="presParOf" srcId="{D86890D8-4C51-4239-8135-65CF3B00F4F9}" destId="{03176C1D-8773-47CD-A2FE-676C9C249E4E}" srcOrd="11" destOrd="0" presId="urn:microsoft.com/office/officeart/2005/8/layout/list1"/>
    <dgm:cxn modelId="{2B060245-AEB4-4702-BF9A-775FB358D007}" type="presParOf" srcId="{D86890D8-4C51-4239-8135-65CF3B00F4F9}" destId="{339E40D1-A3A7-413E-9286-43685F2E1D81}" srcOrd="12" destOrd="0" presId="urn:microsoft.com/office/officeart/2005/8/layout/list1"/>
    <dgm:cxn modelId="{85B13BB2-0676-4961-8B4D-3B241A5F9493}" type="presParOf" srcId="{339E40D1-A3A7-413E-9286-43685F2E1D81}" destId="{D1E7C4D7-64B9-4EBF-A9A9-1666B212EC5D}" srcOrd="0" destOrd="0" presId="urn:microsoft.com/office/officeart/2005/8/layout/list1"/>
    <dgm:cxn modelId="{7E21E454-AEE0-40E4-8148-4F60C53D2780}" type="presParOf" srcId="{339E40D1-A3A7-413E-9286-43685F2E1D81}" destId="{0F12E1E2-39F5-431C-9940-41279B7983E0}" srcOrd="1" destOrd="0" presId="urn:microsoft.com/office/officeart/2005/8/layout/list1"/>
    <dgm:cxn modelId="{A156237D-D977-4F0A-9D04-FCE6025F72AF}" type="presParOf" srcId="{D86890D8-4C51-4239-8135-65CF3B00F4F9}" destId="{629E44BC-CB39-4CF2-921E-19CA6D1FAD06}" srcOrd="13" destOrd="0" presId="urn:microsoft.com/office/officeart/2005/8/layout/list1"/>
    <dgm:cxn modelId="{38EAB7C2-2625-4BB0-87B6-B691DF08F1A5}" type="presParOf" srcId="{D86890D8-4C51-4239-8135-65CF3B00F4F9}" destId="{A761AADF-D351-4D49-B6EB-502AF8268537}" srcOrd="14" destOrd="0" presId="urn:microsoft.com/office/officeart/2005/8/layout/list1"/>
    <dgm:cxn modelId="{F242E956-F703-4DD2-8352-89088AA8F9A7}" type="presParOf" srcId="{D86890D8-4C51-4239-8135-65CF3B00F4F9}" destId="{FA788789-B381-4F30-9714-F8B2B1A73B8F}" srcOrd="15" destOrd="0" presId="urn:microsoft.com/office/officeart/2005/8/layout/list1"/>
    <dgm:cxn modelId="{549E1396-7517-49DD-AF7C-37D1C34870D2}" type="presParOf" srcId="{D86890D8-4C51-4239-8135-65CF3B00F4F9}" destId="{C93E76F1-5170-4C8B-80C1-76FF41ACD859}" srcOrd="16" destOrd="0" presId="urn:microsoft.com/office/officeart/2005/8/layout/list1"/>
    <dgm:cxn modelId="{7314F2C5-11F4-47E9-907D-69852502BF64}" type="presParOf" srcId="{C93E76F1-5170-4C8B-80C1-76FF41ACD859}" destId="{C38B364A-34B4-4805-90B3-5EFD17470BF9}" srcOrd="0" destOrd="0" presId="urn:microsoft.com/office/officeart/2005/8/layout/list1"/>
    <dgm:cxn modelId="{AD614026-D163-4164-8898-407D91F4E3FE}" type="presParOf" srcId="{C93E76F1-5170-4C8B-80C1-76FF41ACD859}" destId="{7E79AF51-5EDF-4B8A-B332-8DF78CABC102}" srcOrd="1" destOrd="0" presId="urn:microsoft.com/office/officeart/2005/8/layout/list1"/>
    <dgm:cxn modelId="{C436D938-8A92-4711-AFD1-77D7BCA39C5E}" type="presParOf" srcId="{D86890D8-4C51-4239-8135-65CF3B00F4F9}" destId="{95F728A9-D000-446E-A536-629C7041C470}" srcOrd="17" destOrd="0" presId="urn:microsoft.com/office/officeart/2005/8/layout/list1"/>
    <dgm:cxn modelId="{4965F452-6461-4622-9AD5-9480AEFE7C12}" type="presParOf" srcId="{D86890D8-4C51-4239-8135-65CF3B00F4F9}" destId="{90685256-AD54-424B-BE31-CCFCFA822F60}"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273A34-FC3C-4B28-AD5F-2CD06E431280}"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B65EE630-91A6-4145-B5E9-571329C8E38C}">
      <dgm:prSet/>
      <dgm:spPr/>
      <dgm:t>
        <a:bodyPr/>
        <a:lstStyle/>
        <a:p>
          <a:r>
            <a:rPr lang="en-ID" b="1" dirty="0" err="1">
              <a:latin typeface="IBM Plex Sans SC Text" panose="020B0503050203000203" pitchFamily="34" charset="-120"/>
              <a:ea typeface="IBM Plex Sans SC Text" panose="020B0503050203000203" pitchFamily="34" charset="-120"/>
            </a:rPr>
            <a:t>Keahlian</a:t>
          </a:r>
          <a:r>
            <a:rPr lang="en-ID" b="1" dirty="0">
              <a:latin typeface="IBM Plex Sans SC Text" panose="020B0503050203000203" pitchFamily="34" charset="-120"/>
              <a:ea typeface="IBM Plex Sans SC Text" panose="020B0503050203000203" pitchFamily="34" charset="-120"/>
            </a:rPr>
            <a:t> Global &amp; Lokal:</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Pengalaman</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mendalam</a:t>
          </a:r>
          <a:r>
            <a:rPr lang="en-ID" dirty="0">
              <a:latin typeface="IBM Plex Sans SC Text" panose="020B0503050203000203" pitchFamily="34" charset="-120"/>
              <a:ea typeface="IBM Plex Sans SC Text" panose="020B0503050203000203" pitchFamily="34" charset="-120"/>
            </a:rPr>
            <a:t> di </a:t>
          </a:r>
          <a:r>
            <a:rPr lang="en-ID" dirty="0" err="1">
              <a:latin typeface="IBM Plex Sans SC Text" panose="020B0503050203000203" pitchFamily="34" charset="-120"/>
              <a:ea typeface="IBM Plex Sans SC Text" panose="020B0503050203000203" pitchFamily="34" charset="-120"/>
            </a:rPr>
            <a:t>industri</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telekomunikasi</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didukung</a:t>
          </a:r>
          <a:r>
            <a:rPr lang="en-ID" dirty="0">
              <a:latin typeface="IBM Plex Sans SC Text" panose="020B0503050203000203" pitchFamily="34" charset="-120"/>
              <a:ea typeface="IBM Plex Sans SC Text" panose="020B0503050203000203" pitchFamily="34" charset="-120"/>
            </a:rPr>
            <a:t> oleh </a:t>
          </a:r>
          <a:r>
            <a:rPr lang="en-ID" dirty="0" err="1">
              <a:latin typeface="IBM Plex Sans SC Text" panose="020B0503050203000203" pitchFamily="34" charset="-120"/>
              <a:ea typeface="IBM Plex Sans SC Text" panose="020B0503050203000203" pitchFamily="34" charset="-120"/>
            </a:rPr>
            <a:t>tim</a:t>
          </a:r>
          <a:r>
            <a:rPr lang="en-ID" dirty="0">
              <a:latin typeface="IBM Plex Sans SC Text" panose="020B0503050203000203" pitchFamily="34" charset="-120"/>
              <a:ea typeface="IBM Plex Sans SC Text" panose="020B0503050203000203" pitchFamily="34" charset="-120"/>
            </a:rPr>
            <a:t> di Indonesia.</a:t>
          </a:r>
          <a:endParaRPr lang="en-US" dirty="0">
            <a:latin typeface="IBM Plex Sans SC Text" panose="020B0503050203000203" pitchFamily="34" charset="-120"/>
            <a:ea typeface="IBM Plex Sans SC Text" panose="020B0503050203000203" pitchFamily="34" charset="-120"/>
          </a:endParaRPr>
        </a:p>
      </dgm:t>
    </dgm:pt>
    <dgm:pt modelId="{D0A1B694-4C7E-4052-ADEE-5824B86009B2}" type="parTrans" cxnId="{258FB60B-4D96-4316-96BA-459AB2DBDCBB}">
      <dgm:prSet/>
      <dgm:spPr/>
      <dgm:t>
        <a:bodyPr/>
        <a:lstStyle/>
        <a:p>
          <a:endParaRPr lang="en-US"/>
        </a:p>
      </dgm:t>
    </dgm:pt>
    <dgm:pt modelId="{7A178A3A-0206-480E-A9CD-5EB4FC6A1437}" type="sibTrans" cxnId="{258FB60B-4D96-4316-96BA-459AB2DBDCBB}">
      <dgm:prSet/>
      <dgm:spPr/>
      <dgm:t>
        <a:bodyPr/>
        <a:lstStyle/>
        <a:p>
          <a:endParaRPr lang="en-US"/>
        </a:p>
      </dgm:t>
    </dgm:pt>
    <dgm:pt modelId="{565D7108-644C-4D8F-9299-74C7752FB2A6}">
      <dgm:prSet/>
      <dgm:spPr/>
      <dgm:t>
        <a:bodyPr/>
        <a:lstStyle/>
        <a:p>
          <a:r>
            <a:rPr lang="en-ID" b="1" dirty="0">
              <a:latin typeface="IBM Plex Sans SC Text" panose="020B0503050203000203" pitchFamily="34" charset="-120"/>
              <a:ea typeface="IBM Plex Sans SC Text" panose="020B0503050203000203" pitchFamily="34" charset="-120"/>
            </a:rPr>
            <a:t>Platform AI </a:t>
          </a:r>
          <a:r>
            <a:rPr lang="en-ID" b="1" dirty="0" err="1">
              <a:latin typeface="IBM Plex Sans SC Text" panose="020B0503050203000203" pitchFamily="34" charset="-120"/>
              <a:ea typeface="IBM Plex Sans SC Text" panose="020B0503050203000203" pitchFamily="34" charset="-120"/>
            </a:rPr>
            <a:t>Terkemuka</a:t>
          </a:r>
          <a:r>
            <a:rPr lang="en-ID" b="1" dirty="0">
              <a:latin typeface="IBM Plex Sans SC Text" panose="020B0503050203000203" pitchFamily="34" charset="-120"/>
              <a:ea typeface="IBM Plex Sans SC Text" panose="020B0503050203000203" pitchFamily="34" charset="-120"/>
            </a:rPr>
            <a:t>:</a:t>
          </a:r>
          <a:r>
            <a:rPr lang="en-ID" dirty="0">
              <a:latin typeface="IBM Plex Sans SC Text" panose="020B0503050203000203" pitchFamily="34" charset="-120"/>
              <a:ea typeface="IBM Plex Sans SC Text" panose="020B0503050203000203" pitchFamily="34" charset="-120"/>
            </a:rPr>
            <a:t> Solusi AI yang </a:t>
          </a:r>
          <a:r>
            <a:rPr lang="en-ID" dirty="0" err="1">
              <a:latin typeface="IBM Plex Sans SC Text" panose="020B0503050203000203" pitchFamily="34" charset="-120"/>
              <a:ea typeface="IBM Plex Sans SC Text" panose="020B0503050203000203" pitchFamily="34" charset="-120"/>
            </a:rPr>
            <a:t>aman</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skalabel</a:t>
          </a:r>
          <a:r>
            <a:rPr lang="en-ID" dirty="0">
              <a:latin typeface="IBM Plex Sans SC Text" panose="020B0503050203000203" pitchFamily="34" charset="-120"/>
              <a:ea typeface="IBM Plex Sans SC Text" panose="020B0503050203000203" pitchFamily="34" charset="-120"/>
            </a:rPr>
            <a:t>, dan </a:t>
          </a:r>
          <a:r>
            <a:rPr lang="en-ID" dirty="0" err="1">
              <a:latin typeface="IBM Plex Sans SC Text" panose="020B0503050203000203" pitchFamily="34" charset="-120"/>
              <a:ea typeface="IBM Plex Sans SC Text" panose="020B0503050203000203" pitchFamily="34" charset="-120"/>
            </a:rPr>
            <a:t>terbukti</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untuk</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lingkungan</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perusahaan</a:t>
          </a:r>
          <a:r>
            <a:rPr lang="en-ID" dirty="0">
              <a:latin typeface="IBM Plex Sans SC Text" panose="020B0503050203000203" pitchFamily="34" charset="-120"/>
              <a:ea typeface="IBM Plex Sans SC Text" panose="020B0503050203000203" pitchFamily="34" charset="-120"/>
            </a:rPr>
            <a:t>.</a:t>
          </a:r>
          <a:endParaRPr lang="en-US" dirty="0">
            <a:latin typeface="IBM Plex Sans SC Text" panose="020B0503050203000203" pitchFamily="34" charset="-120"/>
            <a:ea typeface="IBM Plex Sans SC Text" panose="020B0503050203000203" pitchFamily="34" charset="-120"/>
          </a:endParaRPr>
        </a:p>
      </dgm:t>
    </dgm:pt>
    <dgm:pt modelId="{C6D4CB95-7BE3-4B75-BB37-ACF1D7219BCE}" type="parTrans" cxnId="{BC4C8800-97E2-4B4B-BF2D-5FAB1DD684C3}">
      <dgm:prSet/>
      <dgm:spPr/>
      <dgm:t>
        <a:bodyPr/>
        <a:lstStyle/>
        <a:p>
          <a:endParaRPr lang="en-US"/>
        </a:p>
      </dgm:t>
    </dgm:pt>
    <dgm:pt modelId="{053C68F4-892D-4E2C-A966-D0E96D9C5428}" type="sibTrans" cxnId="{BC4C8800-97E2-4B4B-BF2D-5FAB1DD684C3}">
      <dgm:prSet/>
      <dgm:spPr/>
      <dgm:t>
        <a:bodyPr/>
        <a:lstStyle/>
        <a:p>
          <a:endParaRPr lang="en-US"/>
        </a:p>
      </dgm:t>
    </dgm:pt>
    <dgm:pt modelId="{9D853D18-49BA-4877-8769-9C31EAD41260}">
      <dgm:prSet/>
      <dgm:spPr/>
      <dgm:t>
        <a:bodyPr/>
        <a:lstStyle/>
        <a:p>
          <a:r>
            <a:rPr lang="en-ID" b="1" dirty="0" err="1">
              <a:latin typeface="IBM Plex Sans SC Text" panose="020B0503050203000203" pitchFamily="34" charset="-120"/>
              <a:ea typeface="IBM Plex Sans SC Text" panose="020B0503050203000203" pitchFamily="34" charset="-120"/>
            </a:rPr>
            <a:t>Pendekatan</a:t>
          </a:r>
          <a:r>
            <a:rPr lang="en-ID" b="1" dirty="0">
              <a:latin typeface="IBM Plex Sans SC Text" panose="020B0503050203000203" pitchFamily="34" charset="-120"/>
              <a:ea typeface="IBM Plex Sans SC Text" panose="020B0503050203000203" pitchFamily="34" charset="-120"/>
            </a:rPr>
            <a:t> Hybrid Cloud:</a:t>
          </a:r>
          <a:r>
            <a:rPr lang="en-ID" dirty="0">
              <a:latin typeface="IBM Plex Sans SC Text" panose="020B0503050203000203" pitchFamily="34" charset="-120"/>
              <a:ea typeface="IBM Plex Sans SC Text" panose="020B0503050203000203" pitchFamily="34" charset="-120"/>
            </a:rPr>
            <a:t> Fleksibilitas </a:t>
          </a:r>
          <a:r>
            <a:rPr lang="en-ID" dirty="0" err="1">
              <a:latin typeface="IBM Plex Sans SC Text" panose="020B0503050203000203" pitchFamily="34" charset="-120"/>
              <a:ea typeface="IBM Plex Sans SC Text" panose="020B0503050203000203" pitchFamily="34" charset="-120"/>
            </a:rPr>
            <a:t>untuk</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mengintegrasikan</a:t>
          </a:r>
          <a:r>
            <a:rPr lang="en-ID" dirty="0">
              <a:latin typeface="IBM Plex Sans SC Text" panose="020B0503050203000203" pitchFamily="34" charset="-120"/>
              <a:ea typeface="IBM Plex Sans SC Text" panose="020B0503050203000203" pitchFamily="34" charset="-120"/>
            </a:rPr>
            <a:t> AI </a:t>
          </a:r>
          <a:r>
            <a:rPr lang="en-ID" dirty="0" err="1">
              <a:latin typeface="IBM Plex Sans SC Text" panose="020B0503050203000203" pitchFamily="34" charset="-120"/>
              <a:ea typeface="IBM Plex Sans SC Text" panose="020B0503050203000203" pitchFamily="34" charset="-120"/>
            </a:rPr>
            <a:t>dengan</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infrastruktur</a:t>
          </a:r>
          <a:r>
            <a:rPr lang="en-ID" dirty="0">
              <a:latin typeface="IBM Plex Sans SC Text" panose="020B0503050203000203" pitchFamily="34" charset="-120"/>
              <a:ea typeface="IBM Plex Sans SC Text" panose="020B0503050203000203" pitchFamily="34" charset="-120"/>
            </a:rPr>
            <a:t> Anda yang </a:t>
          </a:r>
          <a:r>
            <a:rPr lang="en-ID" dirty="0" err="1">
              <a:latin typeface="IBM Plex Sans SC Text" panose="020B0503050203000203" pitchFamily="34" charset="-120"/>
              <a:ea typeface="IBM Plex Sans SC Text" panose="020B0503050203000203" pitchFamily="34" charset="-120"/>
            </a:rPr>
            <a:t>ada</a:t>
          </a:r>
          <a:r>
            <a:rPr lang="en-ID" dirty="0">
              <a:latin typeface="IBM Plex Sans SC Text" panose="020B0503050203000203" pitchFamily="34" charset="-120"/>
              <a:ea typeface="IBM Plex Sans SC Text" panose="020B0503050203000203" pitchFamily="34" charset="-120"/>
            </a:rPr>
            <a:t>.</a:t>
          </a:r>
          <a:endParaRPr lang="en-US" dirty="0">
            <a:latin typeface="IBM Plex Sans SC Text" panose="020B0503050203000203" pitchFamily="34" charset="-120"/>
            <a:ea typeface="IBM Plex Sans SC Text" panose="020B0503050203000203" pitchFamily="34" charset="-120"/>
          </a:endParaRPr>
        </a:p>
      </dgm:t>
    </dgm:pt>
    <dgm:pt modelId="{AE489608-5BB1-44D4-A818-844430F8AFB5}" type="parTrans" cxnId="{B0173E59-C78A-4ABF-9222-9531DE15738C}">
      <dgm:prSet/>
      <dgm:spPr/>
      <dgm:t>
        <a:bodyPr/>
        <a:lstStyle/>
        <a:p>
          <a:endParaRPr lang="en-US"/>
        </a:p>
      </dgm:t>
    </dgm:pt>
    <dgm:pt modelId="{8CCDC4D9-E039-4987-AE82-54B1CAFE19E4}" type="sibTrans" cxnId="{B0173E59-C78A-4ABF-9222-9531DE15738C}">
      <dgm:prSet/>
      <dgm:spPr/>
      <dgm:t>
        <a:bodyPr/>
        <a:lstStyle/>
        <a:p>
          <a:endParaRPr lang="en-US"/>
        </a:p>
      </dgm:t>
    </dgm:pt>
    <dgm:pt modelId="{15B52466-F3EF-4D57-BB2D-9B83F9775931}">
      <dgm:prSet/>
      <dgm:spPr/>
      <dgm:t>
        <a:bodyPr/>
        <a:lstStyle/>
        <a:p>
          <a:r>
            <a:rPr lang="en-ID" b="1" dirty="0">
              <a:latin typeface="IBM Plex Sans SC Text" panose="020B0503050203000203" pitchFamily="34" charset="-120"/>
              <a:ea typeface="IBM Plex Sans SC Text" panose="020B0503050203000203" pitchFamily="34" charset="-120"/>
            </a:rPr>
            <a:t>AI yang </a:t>
          </a:r>
          <a:r>
            <a:rPr lang="en-ID" b="1" dirty="0" err="1">
              <a:latin typeface="IBM Plex Sans SC Text" panose="020B0503050203000203" pitchFamily="34" charset="-120"/>
              <a:ea typeface="IBM Plex Sans SC Text" panose="020B0503050203000203" pitchFamily="34" charset="-120"/>
            </a:rPr>
            <a:t>Bertanggung</a:t>
          </a:r>
          <a:r>
            <a:rPr lang="en-ID" b="1" dirty="0">
              <a:latin typeface="IBM Plex Sans SC Text" panose="020B0503050203000203" pitchFamily="34" charset="-120"/>
              <a:ea typeface="IBM Plex Sans SC Text" panose="020B0503050203000203" pitchFamily="34" charset="-120"/>
            </a:rPr>
            <a:t> Jawab:</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Komitmen</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terhadap</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etika</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transparansi</a:t>
          </a:r>
          <a:r>
            <a:rPr lang="en-ID" dirty="0">
              <a:latin typeface="IBM Plex Sans SC Text" panose="020B0503050203000203" pitchFamily="34" charset="-120"/>
              <a:ea typeface="IBM Plex Sans SC Text" panose="020B0503050203000203" pitchFamily="34" charset="-120"/>
            </a:rPr>
            <a:t>, dan </a:t>
          </a:r>
          <a:r>
            <a:rPr lang="en-ID" dirty="0" err="1">
              <a:latin typeface="IBM Plex Sans SC Text" panose="020B0503050203000203" pitchFamily="34" charset="-120"/>
              <a:ea typeface="IBM Plex Sans SC Text" panose="020B0503050203000203" pitchFamily="34" charset="-120"/>
            </a:rPr>
            <a:t>privasi</a:t>
          </a:r>
          <a:r>
            <a:rPr lang="en-ID" dirty="0">
              <a:latin typeface="IBM Plex Sans SC Text" panose="020B0503050203000203" pitchFamily="34" charset="-120"/>
              <a:ea typeface="IBM Plex Sans SC Text" panose="020B0503050203000203" pitchFamily="34" charset="-120"/>
            </a:rPr>
            <a:t> data </a:t>
          </a:r>
          <a:r>
            <a:rPr lang="en-ID" dirty="0" err="1">
              <a:latin typeface="IBM Plex Sans SC Text" panose="020B0503050203000203" pitchFamily="34" charset="-120"/>
              <a:ea typeface="IBM Plex Sans SC Text" panose="020B0503050203000203" pitchFamily="34" charset="-120"/>
            </a:rPr>
            <a:t>dalam</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setiap</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solusi</a:t>
          </a:r>
          <a:r>
            <a:rPr lang="en-ID" dirty="0">
              <a:latin typeface="IBM Plex Sans SC Text" panose="020B0503050203000203" pitchFamily="34" charset="-120"/>
              <a:ea typeface="IBM Plex Sans SC Text" panose="020B0503050203000203" pitchFamily="34" charset="-120"/>
            </a:rPr>
            <a:t>.</a:t>
          </a:r>
          <a:endParaRPr lang="en-US" dirty="0">
            <a:latin typeface="IBM Plex Sans SC Text" panose="020B0503050203000203" pitchFamily="34" charset="-120"/>
            <a:ea typeface="IBM Plex Sans SC Text" panose="020B0503050203000203" pitchFamily="34" charset="-120"/>
          </a:endParaRPr>
        </a:p>
      </dgm:t>
    </dgm:pt>
    <dgm:pt modelId="{B1CC6478-76E8-4747-85B5-DB0E48B98797}" type="parTrans" cxnId="{6FA2C798-3B34-4EB9-AE4E-836D27B4656D}">
      <dgm:prSet/>
      <dgm:spPr/>
      <dgm:t>
        <a:bodyPr/>
        <a:lstStyle/>
        <a:p>
          <a:endParaRPr lang="en-US"/>
        </a:p>
      </dgm:t>
    </dgm:pt>
    <dgm:pt modelId="{A54A0629-4410-4696-A5AE-980E13F132DE}" type="sibTrans" cxnId="{6FA2C798-3B34-4EB9-AE4E-836D27B4656D}">
      <dgm:prSet/>
      <dgm:spPr/>
      <dgm:t>
        <a:bodyPr/>
        <a:lstStyle/>
        <a:p>
          <a:endParaRPr lang="en-US"/>
        </a:p>
      </dgm:t>
    </dgm:pt>
    <dgm:pt modelId="{1B669588-E0BD-4B06-BA24-401B9EC184DD}">
      <dgm:prSet/>
      <dgm:spPr/>
      <dgm:t>
        <a:bodyPr/>
        <a:lstStyle/>
        <a:p>
          <a:r>
            <a:rPr lang="en-ID" b="1" dirty="0" err="1">
              <a:latin typeface="IBM Plex Sans SC Text" panose="020B0503050203000203" pitchFamily="34" charset="-120"/>
              <a:ea typeface="IBM Plex Sans SC Text" panose="020B0503050203000203" pitchFamily="34" charset="-120"/>
            </a:rPr>
            <a:t>Dukungan</a:t>
          </a:r>
          <a:r>
            <a:rPr lang="en-ID" b="1" dirty="0">
              <a:latin typeface="IBM Plex Sans SC Text" panose="020B0503050203000203" pitchFamily="34" charset="-120"/>
              <a:ea typeface="IBM Plex Sans SC Text" panose="020B0503050203000203" pitchFamily="34" charset="-120"/>
            </a:rPr>
            <a:t> End-to-End:</a:t>
          </a:r>
          <a:r>
            <a:rPr lang="en-ID" dirty="0">
              <a:latin typeface="IBM Plex Sans SC Text" panose="020B0503050203000203" pitchFamily="34" charset="-120"/>
              <a:ea typeface="IBM Plex Sans SC Text" panose="020B0503050203000203" pitchFamily="34" charset="-120"/>
            </a:rPr>
            <a:t> Dari strategi </a:t>
          </a:r>
          <a:r>
            <a:rPr lang="en-ID" dirty="0" err="1">
              <a:latin typeface="IBM Plex Sans SC Text" panose="020B0503050203000203" pitchFamily="34" charset="-120"/>
              <a:ea typeface="IBM Plex Sans SC Text" panose="020B0503050203000203" pitchFamily="34" charset="-120"/>
            </a:rPr>
            <a:t>hingga</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implementasi</a:t>
          </a:r>
          <a:r>
            <a:rPr lang="en-ID" dirty="0">
              <a:latin typeface="IBM Plex Sans SC Text" panose="020B0503050203000203" pitchFamily="34" charset="-120"/>
              <a:ea typeface="IBM Plex Sans SC Text" panose="020B0503050203000203" pitchFamily="34" charset="-120"/>
            </a:rPr>
            <a:t> dan </a:t>
          </a:r>
          <a:r>
            <a:rPr lang="en-ID" dirty="0" err="1">
              <a:latin typeface="IBM Plex Sans SC Text" panose="020B0503050203000203" pitchFamily="34" charset="-120"/>
              <a:ea typeface="IBM Plex Sans SC Text" panose="020B0503050203000203" pitchFamily="34" charset="-120"/>
            </a:rPr>
            <a:t>optimalisasi</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berkelanjutan</a:t>
          </a:r>
          <a:r>
            <a:rPr lang="en-ID" dirty="0">
              <a:latin typeface="IBM Plex Sans SC Text" panose="020B0503050203000203" pitchFamily="34" charset="-120"/>
              <a:ea typeface="IBM Plex Sans SC Text" panose="020B0503050203000203" pitchFamily="34" charset="-120"/>
            </a:rPr>
            <a:t>.</a:t>
          </a:r>
          <a:endParaRPr lang="en-US" dirty="0">
            <a:latin typeface="IBM Plex Sans SC Text" panose="020B0503050203000203" pitchFamily="34" charset="-120"/>
            <a:ea typeface="IBM Plex Sans SC Text" panose="020B0503050203000203" pitchFamily="34" charset="-120"/>
          </a:endParaRPr>
        </a:p>
      </dgm:t>
    </dgm:pt>
    <dgm:pt modelId="{FF19811B-EE74-427D-BC79-B0D5EC1A9506}" type="parTrans" cxnId="{80042D9B-2B3B-4D47-B87B-11E29AFBD2DA}">
      <dgm:prSet/>
      <dgm:spPr/>
      <dgm:t>
        <a:bodyPr/>
        <a:lstStyle/>
        <a:p>
          <a:endParaRPr lang="en-US"/>
        </a:p>
      </dgm:t>
    </dgm:pt>
    <dgm:pt modelId="{2EB7691A-1479-4EA8-9802-38A4D3984960}" type="sibTrans" cxnId="{80042D9B-2B3B-4D47-B87B-11E29AFBD2DA}">
      <dgm:prSet/>
      <dgm:spPr/>
      <dgm:t>
        <a:bodyPr/>
        <a:lstStyle/>
        <a:p>
          <a:endParaRPr lang="en-US"/>
        </a:p>
      </dgm:t>
    </dgm:pt>
    <dgm:pt modelId="{E196F671-D9A0-4173-BEFB-B710EA77BE6B}">
      <dgm:prSet/>
      <dgm:spPr/>
      <dgm:t>
        <a:bodyPr/>
        <a:lstStyle/>
        <a:p>
          <a:endParaRPr lang="en-US" dirty="0"/>
        </a:p>
      </dgm:t>
    </dgm:pt>
    <dgm:pt modelId="{1F705FB5-9AFD-4F80-8C69-62589F68ED4E}" type="parTrans" cxnId="{0D2BE885-7A88-466C-8C0A-7E703B713D26}">
      <dgm:prSet/>
      <dgm:spPr/>
      <dgm:t>
        <a:bodyPr/>
        <a:lstStyle/>
        <a:p>
          <a:endParaRPr lang="en-US"/>
        </a:p>
      </dgm:t>
    </dgm:pt>
    <dgm:pt modelId="{56A09C58-F948-439C-B4B7-A88BF4AADBA4}" type="sibTrans" cxnId="{0D2BE885-7A88-466C-8C0A-7E703B713D26}">
      <dgm:prSet/>
      <dgm:spPr/>
      <dgm:t>
        <a:bodyPr/>
        <a:lstStyle/>
        <a:p>
          <a:endParaRPr lang="en-US"/>
        </a:p>
      </dgm:t>
    </dgm:pt>
    <dgm:pt modelId="{57ECAB90-FBCF-4C3C-940F-84055A8B5D69}" type="pres">
      <dgm:prSet presAssocID="{45273A34-FC3C-4B28-AD5F-2CD06E431280}" presName="outerComposite" presStyleCnt="0">
        <dgm:presLayoutVars>
          <dgm:chMax val="5"/>
          <dgm:dir/>
          <dgm:resizeHandles val="exact"/>
        </dgm:presLayoutVars>
      </dgm:prSet>
      <dgm:spPr/>
    </dgm:pt>
    <dgm:pt modelId="{74423FEE-052C-4A9B-BC60-ADB1DEE9479E}" type="pres">
      <dgm:prSet presAssocID="{45273A34-FC3C-4B28-AD5F-2CD06E431280}" presName="dummyMaxCanvas" presStyleCnt="0">
        <dgm:presLayoutVars/>
      </dgm:prSet>
      <dgm:spPr/>
    </dgm:pt>
    <dgm:pt modelId="{40B7574C-18F7-4C12-8DAC-A4F6901D78A2}" type="pres">
      <dgm:prSet presAssocID="{45273A34-FC3C-4B28-AD5F-2CD06E431280}" presName="FiveNodes_1" presStyleLbl="node1" presStyleIdx="0" presStyleCnt="5">
        <dgm:presLayoutVars>
          <dgm:bulletEnabled val="1"/>
        </dgm:presLayoutVars>
      </dgm:prSet>
      <dgm:spPr/>
    </dgm:pt>
    <dgm:pt modelId="{425FF860-5105-45C7-BEC2-1E93F42FE151}" type="pres">
      <dgm:prSet presAssocID="{45273A34-FC3C-4B28-AD5F-2CD06E431280}" presName="FiveNodes_2" presStyleLbl="node1" presStyleIdx="1" presStyleCnt="5">
        <dgm:presLayoutVars>
          <dgm:bulletEnabled val="1"/>
        </dgm:presLayoutVars>
      </dgm:prSet>
      <dgm:spPr/>
    </dgm:pt>
    <dgm:pt modelId="{3027DE76-786A-414B-A731-02DDE733A422}" type="pres">
      <dgm:prSet presAssocID="{45273A34-FC3C-4B28-AD5F-2CD06E431280}" presName="FiveNodes_3" presStyleLbl="node1" presStyleIdx="2" presStyleCnt="5">
        <dgm:presLayoutVars>
          <dgm:bulletEnabled val="1"/>
        </dgm:presLayoutVars>
      </dgm:prSet>
      <dgm:spPr/>
    </dgm:pt>
    <dgm:pt modelId="{D66D8AF7-3AD2-477D-AF93-FDA8F1610E7F}" type="pres">
      <dgm:prSet presAssocID="{45273A34-FC3C-4B28-AD5F-2CD06E431280}" presName="FiveNodes_4" presStyleLbl="node1" presStyleIdx="3" presStyleCnt="5">
        <dgm:presLayoutVars>
          <dgm:bulletEnabled val="1"/>
        </dgm:presLayoutVars>
      </dgm:prSet>
      <dgm:spPr/>
    </dgm:pt>
    <dgm:pt modelId="{C0596716-A8BB-4FF4-A8D5-072C7F79B284}" type="pres">
      <dgm:prSet presAssocID="{45273A34-FC3C-4B28-AD5F-2CD06E431280}" presName="FiveNodes_5" presStyleLbl="node1" presStyleIdx="4" presStyleCnt="5">
        <dgm:presLayoutVars>
          <dgm:bulletEnabled val="1"/>
        </dgm:presLayoutVars>
      </dgm:prSet>
      <dgm:spPr/>
    </dgm:pt>
    <dgm:pt modelId="{E2EB9708-CB1C-411D-AB02-7626476BDB32}" type="pres">
      <dgm:prSet presAssocID="{45273A34-FC3C-4B28-AD5F-2CD06E431280}" presName="FiveConn_1-2" presStyleLbl="fgAccFollowNode1" presStyleIdx="0" presStyleCnt="4">
        <dgm:presLayoutVars>
          <dgm:bulletEnabled val="1"/>
        </dgm:presLayoutVars>
      </dgm:prSet>
      <dgm:spPr/>
    </dgm:pt>
    <dgm:pt modelId="{8B7E676E-4A55-4B26-A5B8-96127F8FD500}" type="pres">
      <dgm:prSet presAssocID="{45273A34-FC3C-4B28-AD5F-2CD06E431280}" presName="FiveConn_2-3" presStyleLbl="fgAccFollowNode1" presStyleIdx="1" presStyleCnt="4">
        <dgm:presLayoutVars>
          <dgm:bulletEnabled val="1"/>
        </dgm:presLayoutVars>
      </dgm:prSet>
      <dgm:spPr/>
    </dgm:pt>
    <dgm:pt modelId="{1D2DD99A-BE40-4ACA-82D1-AE593B8309C2}" type="pres">
      <dgm:prSet presAssocID="{45273A34-FC3C-4B28-AD5F-2CD06E431280}" presName="FiveConn_3-4" presStyleLbl="fgAccFollowNode1" presStyleIdx="2" presStyleCnt="4">
        <dgm:presLayoutVars>
          <dgm:bulletEnabled val="1"/>
        </dgm:presLayoutVars>
      </dgm:prSet>
      <dgm:spPr/>
    </dgm:pt>
    <dgm:pt modelId="{6CCA6B27-5CA9-4710-9432-5482013521B5}" type="pres">
      <dgm:prSet presAssocID="{45273A34-FC3C-4B28-AD5F-2CD06E431280}" presName="FiveConn_4-5" presStyleLbl="fgAccFollowNode1" presStyleIdx="3" presStyleCnt="4">
        <dgm:presLayoutVars>
          <dgm:bulletEnabled val="1"/>
        </dgm:presLayoutVars>
      </dgm:prSet>
      <dgm:spPr/>
    </dgm:pt>
    <dgm:pt modelId="{5D7C8EA5-6B8D-4D6F-99AC-6552BC53DE87}" type="pres">
      <dgm:prSet presAssocID="{45273A34-FC3C-4B28-AD5F-2CD06E431280}" presName="FiveNodes_1_text" presStyleLbl="node1" presStyleIdx="4" presStyleCnt="5">
        <dgm:presLayoutVars>
          <dgm:bulletEnabled val="1"/>
        </dgm:presLayoutVars>
      </dgm:prSet>
      <dgm:spPr/>
    </dgm:pt>
    <dgm:pt modelId="{41D206DC-BADD-49C1-966A-7C5DFB405968}" type="pres">
      <dgm:prSet presAssocID="{45273A34-FC3C-4B28-AD5F-2CD06E431280}" presName="FiveNodes_2_text" presStyleLbl="node1" presStyleIdx="4" presStyleCnt="5">
        <dgm:presLayoutVars>
          <dgm:bulletEnabled val="1"/>
        </dgm:presLayoutVars>
      </dgm:prSet>
      <dgm:spPr/>
    </dgm:pt>
    <dgm:pt modelId="{F1A39E19-15B4-40C8-81AF-24958707E313}" type="pres">
      <dgm:prSet presAssocID="{45273A34-FC3C-4B28-AD5F-2CD06E431280}" presName="FiveNodes_3_text" presStyleLbl="node1" presStyleIdx="4" presStyleCnt="5">
        <dgm:presLayoutVars>
          <dgm:bulletEnabled val="1"/>
        </dgm:presLayoutVars>
      </dgm:prSet>
      <dgm:spPr/>
    </dgm:pt>
    <dgm:pt modelId="{43D73859-57CD-44CF-ACB1-F81C9EDC24E0}" type="pres">
      <dgm:prSet presAssocID="{45273A34-FC3C-4B28-AD5F-2CD06E431280}" presName="FiveNodes_4_text" presStyleLbl="node1" presStyleIdx="4" presStyleCnt="5">
        <dgm:presLayoutVars>
          <dgm:bulletEnabled val="1"/>
        </dgm:presLayoutVars>
      </dgm:prSet>
      <dgm:spPr/>
    </dgm:pt>
    <dgm:pt modelId="{21FDCF64-C87D-4037-8013-DDD83ABE9763}" type="pres">
      <dgm:prSet presAssocID="{45273A34-FC3C-4B28-AD5F-2CD06E431280}" presName="FiveNodes_5_text" presStyleLbl="node1" presStyleIdx="4" presStyleCnt="5">
        <dgm:presLayoutVars>
          <dgm:bulletEnabled val="1"/>
        </dgm:presLayoutVars>
      </dgm:prSet>
      <dgm:spPr/>
    </dgm:pt>
  </dgm:ptLst>
  <dgm:cxnLst>
    <dgm:cxn modelId="{BC4C8800-97E2-4B4B-BF2D-5FAB1DD684C3}" srcId="{45273A34-FC3C-4B28-AD5F-2CD06E431280}" destId="{565D7108-644C-4D8F-9299-74C7752FB2A6}" srcOrd="1" destOrd="0" parTransId="{C6D4CB95-7BE3-4B75-BB37-ACF1D7219BCE}" sibTransId="{053C68F4-892D-4E2C-A966-D0E96D9C5428}"/>
    <dgm:cxn modelId="{45670303-3630-4059-B2E3-F0B564518BC2}" type="presOf" srcId="{1B669588-E0BD-4B06-BA24-401B9EC184DD}" destId="{C0596716-A8BB-4FF4-A8D5-072C7F79B284}" srcOrd="0" destOrd="0" presId="urn:microsoft.com/office/officeart/2005/8/layout/vProcess5"/>
    <dgm:cxn modelId="{258FB60B-4D96-4316-96BA-459AB2DBDCBB}" srcId="{45273A34-FC3C-4B28-AD5F-2CD06E431280}" destId="{B65EE630-91A6-4145-B5E9-571329C8E38C}" srcOrd="0" destOrd="0" parTransId="{D0A1B694-4C7E-4052-ADEE-5824B86009B2}" sibTransId="{7A178A3A-0206-480E-A9CD-5EB4FC6A1437}"/>
    <dgm:cxn modelId="{3888EC14-4D72-450E-9B43-D45BA0FAA2DD}" type="presOf" srcId="{9D853D18-49BA-4877-8769-9C31EAD41260}" destId="{F1A39E19-15B4-40C8-81AF-24958707E313}" srcOrd="1" destOrd="0" presId="urn:microsoft.com/office/officeart/2005/8/layout/vProcess5"/>
    <dgm:cxn modelId="{04EA001C-B614-4EE3-BA97-D61D5C9DB71F}" type="presOf" srcId="{15B52466-F3EF-4D57-BB2D-9B83F9775931}" destId="{43D73859-57CD-44CF-ACB1-F81C9EDC24E0}" srcOrd="1" destOrd="0" presId="urn:microsoft.com/office/officeart/2005/8/layout/vProcess5"/>
    <dgm:cxn modelId="{DCD10722-30E8-45C4-A7F4-F4D32BEC45AF}" type="presOf" srcId="{9D853D18-49BA-4877-8769-9C31EAD41260}" destId="{3027DE76-786A-414B-A731-02DDE733A422}" srcOrd="0" destOrd="0" presId="urn:microsoft.com/office/officeart/2005/8/layout/vProcess5"/>
    <dgm:cxn modelId="{FE29C128-A5B7-4C46-A539-D2A975969D68}" type="presOf" srcId="{45273A34-FC3C-4B28-AD5F-2CD06E431280}" destId="{57ECAB90-FBCF-4C3C-940F-84055A8B5D69}" srcOrd="0" destOrd="0" presId="urn:microsoft.com/office/officeart/2005/8/layout/vProcess5"/>
    <dgm:cxn modelId="{B0173E59-C78A-4ABF-9222-9531DE15738C}" srcId="{45273A34-FC3C-4B28-AD5F-2CD06E431280}" destId="{9D853D18-49BA-4877-8769-9C31EAD41260}" srcOrd="2" destOrd="0" parTransId="{AE489608-5BB1-44D4-A818-844430F8AFB5}" sibTransId="{8CCDC4D9-E039-4987-AE82-54B1CAFE19E4}"/>
    <dgm:cxn modelId="{D59A5964-C70E-44FA-B71A-4611C61FBCB7}" type="presOf" srcId="{A54A0629-4410-4696-A5AE-980E13F132DE}" destId="{6CCA6B27-5CA9-4710-9432-5482013521B5}" srcOrd="0" destOrd="0" presId="urn:microsoft.com/office/officeart/2005/8/layout/vProcess5"/>
    <dgm:cxn modelId="{15A59D71-CDD9-4053-B81B-C778924194DF}" type="presOf" srcId="{565D7108-644C-4D8F-9299-74C7752FB2A6}" destId="{41D206DC-BADD-49C1-966A-7C5DFB405968}" srcOrd="1" destOrd="0" presId="urn:microsoft.com/office/officeart/2005/8/layout/vProcess5"/>
    <dgm:cxn modelId="{0D2BE885-7A88-466C-8C0A-7E703B713D26}" srcId="{45273A34-FC3C-4B28-AD5F-2CD06E431280}" destId="{E196F671-D9A0-4173-BEFB-B710EA77BE6B}" srcOrd="5" destOrd="0" parTransId="{1F705FB5-9AFD-4F80-8C69-62589F68ED4E}" sibTransId="{56A09C58-F948-439C-B4B7-A88BF4AADBA4}"/>
    <dgm:cxn modelId="{00BB948A-ABB8-40D1-AE1D-05F5AAB4C4E2}" type="presOf" srcId="{B65EE630-91A6-4145-B5E9-571329C8E38C}" destId="{40B7574C-18F7-4C12-8DAC-A4F6901D78A2}" srcOrd="0" destOrd="0" presId="urn:microsoft.com/office/officeart/2005/8/layout/vProcess5"/>
    <dgm:cxn modelId="{6FA2C798-3B34-4EB9-AE4E-836D27B4656D}" srcId="{45273A34-FC3C-4B28-AD5F-2CD06E431280}" destId="{15B52466-F3EF-4D57-BB2D-9B83F9775931}" srcOrd="3" destOrd="0" parTransId="{B1CC6478-76E8-4747-85B5-DB0E48B98797}" sibTransId="{A54A0629-4410-4696-A5AE-980E13F132DE}"/>
    <dgm:cxn modelId="{80042D9B-2B3B-4D47-B87B-11E29AFBD2DA}" srcId="{45273A34-FC3C-4B28-AD5F-2CD06E431280}" destId="{1B669588-E0BD-4B06-BA24-401B9EC184DD}" srcOrd="4" destOrd="0" parTransId="{FF19811B-EE74-427D-BC79-B0D5EC1A9506}" sibTransId="{2EB7691A-1479-4EA8-9802-38A4D3984960}"/>
    <dgm:cxn modelId="{E5DCBBA6-5FF2-4494-87CA-FEBA9174353B}" type="presOf" srcId="{8CCDC4D9-E039-4987-AE82-54B1CAFE19E4}" destId="{1D2DD99A-BE40-4ACA-82D1-AE593B8309C2}" srcOrd="0" destOrd="0" presId="urn:microsoft.com/office/officeart/2005/8/layout/vProcess5"/>
    <dgm:cxn modelId="{9C2E23AF-0095-435B-A4AB-3EBB75A40830}" type="presOf" srcId="{B65EE630-91A6-4145-B5E9-571329C8E38C}" destId="{5D7C8EA5-6B8D-4D6F-99AC-6552BC53DE87}" srcOrd="1" destOrd="0" presId="urn:microsoft.com/office/officeart/2005/8/layout/vProcess5"/>
    <dgm:cxn modelId="{6C32EBD2-1941-4A5E-B278-D0D741F7112F}" type="presOf" srcId="{565D7108-644C-4D8F-9299-74C7752FB2A6}" destId="{425FF860-5105-45C7-BEC2-1E93F42FE151}" srcOrd="0" destOrd="0" presId="urn:microsoft.com/office/officeart/2005/8/layout/vProcess5"/>
    <dgm:cxn modelId="{E24B5AD8-CC25-4F6D-99DE-87A58E28CA0C}" type="presOf" srcId="{053C68F4-892D-4E2C-A966-D0E96D9C5428}" destId="{8B7E676E-4A55-4B26-A5B8-96127F8FD500}" srcOrd="0" destOrd="0" presId="urn:microsoft.com/office/officeart/2005/8/layout/vProcess5"/>
    <dgm:cxn modelId="{8ED3E3D9-9C5A-4A20-B606-39C7C4CEA179}" type="presOf" srcId="{15B52466-F3EF-4D57-BB2D-9B83F9775931}" destId="{D66D8AF7-3AD2-477D-AF93-FDA8F1610E7F}" srcOrd="0" destOrd="0" presId="urn:microsoft.com/office/officeart/2005/8/layout/vProcess5"/>
    <dgm:cxn modelId="{16E6ACE1-B204-4EC4-9F8D-425535E23486}" type="presOf" srcId="{7A178A3A-0206-480E-A9CD-5EB4FC6A1437}" destId="{E2EB9708-CB1C-411D-AB02-7626476BDB32}" srcOrd="0" destOrd="0" presId="urn:microsoft.com/office/officeart/2005/8/layout/vProcess5"/>
    <dgm:cxn modelId="{277BF3E9-107B-4F2D-A603-D2577FBA77D9}" type="presOf" srcId="{1B669588-E0BD-4B06-BA24-401B9EC184DD}" destId="{21FDCF64-C87D-4037-8013-DDD83ABE9763}" srcOrd="1" destOrd="0" presId="urn:microsoft.com/office/officeart/2005/8/layout/vProcess5"/>
    <dgm:cxn modelId="{8AC6D924-8033-4F30-A191-27A70CA71CA3}" type="presParOf" srcId="{57ECAB90-FBCF-4C3C-940F-84055A8B5D69}" destId="{74423FEE-052C-4A9B-BC60-ADB1DEE9479E}" srcOrd="0" destOrd="0" presId="urn:microsoft.com/office/officeart/2005/8/layout/vProcess5"/>
    <dgm:cxn modelId="{9A981178-70DF-4547-A9C6-BA2894F828A7}" type="presParOf" srcId="{57ECAB90-FBCF-4C3C-940F-84055A8B5D69}" destId="{40B7574C-18F7-4C12-8DAC-A4F6901D78A2}" srcOrd="1" destOrd="0" presId="urn:microsoft.com/office/officeart/2005/8/layout/vProcess5"/>
    <dgm:cxn modelId="{9EAA5624-B3E7-4A1A-8DAC-9D6EBE95B5E6}" type="presParOf" srcId="{57ECAB90-FBCF-4C3C-940F-84055A8B5D69}" destId="{425FF860-5105-45C7-BEC2-1E93F42FE151}" srcOrd="2" destOrd="0" presId="urn:microsoft.com/office/officeart/2005/8/layout/vProcess5"/>
    <dgm:cxn modelId="{0B1D8E80-5BEE-4882-93FA-8EDEB31775A5}" type="presParOf" srcId="{57ECAB90-FBCF-4C3C-940F-84055A8B5D69}" destId="{3027DE76-786A-414B-A731-02DDE733A422}" srcOrd="3" destOrd="0" presId="urn:microsoft.com/office/officeart/2005/8/layout/vProcess5"/>
    <dgm:cxn modelId="{AA9CBC84-4651-44E6-865C-55298275A1DA}" type="presParOf" srcId="{57ECAB90-FBCF-4C3C-940F-84055A8B5D69}" destId="{D66D8AF7-3AD2-477D-AF93-FDA8F1610E7F}" srcOrd="4" destOrd="0" presId="urn:microsoft.com/office/officeart/2005/8/layout/vProcess5"/>
    <dgm:cxn modelId="{7405161D-37A8-4638-95FD-A304A06A8538}" type="presParOf" srcId="{57ECAB90-FBCF-4C3C-940F-84055A8B5D69}" destId="{C0596716-A8BB-4FF4-A8D5-072C7F79B284}" srcOrd="5" destOrd="0" presId="urn:microsoft.com/office/officeart/2005/8/layout/vProcess5"/>
    <dgm:cxn modelId="{4E481D44-F65C-4A48-B864-1A248919CCA7}" type="presParOf" srcId="{57ECAB90-FBCF-4C3C-940F-84055A8B5D69}" destId="{E2EB9708-CB1C-411D-AB02-7626476BDB32}" srcOrd="6" destOrd="0" presId="urn:microsoft.com/office/officeart/2005/8/layout/vProcess5"/>
    <dgm:cxn modelId="{51655203-EED6-4F55-83F4-245E341F2A05}" type="presParOf" srcId="{57ECAB90-FBCF-4C3C-940F-84055A8B5D69}" destId="{8B7E676E-4A55-4B26-A5B8-96127F8FD500}" srcOrd="7" destOrd="0" presId="urn:microsoft.com/office/officeart/2005/8/layout/vProcess5"/>
    <dgm:cxn modelId="{1B8FB8AE-6EFE-4678-8CDB-4E3206816F34}" type="presParOf" srcId="{57ECAB90-FBCF-4C3C-940F-84055A8B5D69}" destId="{1D2DD99A-BE40-4ACA-82D1-AE593B8309C2}" srcOrd="8" destOrd="0" presId="urn:microsoft.com/office/officeart/2005/8/layout/vProcess5"/>
    <dgm:cxn modelId="{F36944A4-5728-4568-8120-CD5529B7E3D5}" type="presParOf" srcId="{57ECAB90-FBCF-4C3C-940F-84055A8B5D69}" destId="{6CCA6B27-5CA9-4710-9432-5482013521B5}" srcOrd="9" destOrd="0" presId="urn:microsoft.com/office/officeart/2005/8/layout/vProcess5"/>
    <dgm:cxn modelId="{060B3B16-EABE-420D-9451-09FC6DED9B51}" type="presParOf" srcId="{57ECAB90-FBCF-4C3C-940F-84055A8B5D69}" destId="{5D7C8EA5-6B8D-4D6F-99AC-6552BC53DE87}" srcOrd="10" destOrd="0" presId="urn:microsoft.com/office/officeart/2005/8/layout/vProcess5"/>
    <dgm:cxn modelId="{089B9E68-08B7-47EB-B489-DBFC9969FE91}" type="presParOf" srcId="{57ECAB90-FBCF-4C3C-940F-84055A8B5D69}" destId="{41D206DC-BADD-49C1-966A-7C5DFB405968}" srcOrd="11" destOrd="0" presId="urn:microsoft.com/office/officeart/2005/8/layout/vProcess5"/>
    <dgm:cxn modelId="{50E4F320-EF10-4323-8302-562ED6DA84B8}" type="presParOf" srcId="{57ECAB90-FBCF-4C3C-940F-84055A8B5D69}" destId="{F1A39E19-15B4-40C8-81AF-24958707E313}" srcOrd="12" destOrd="0" presId="urn:microsoft.com/office/officeart/2005/8/layout/vProcess5"/>
    <dgm:cxn modelId="{AA0D9D6F-A263-43C3-A41B-78377D31C7E4}" type="presParOf" srcId="{57ECAB90-FBCF-4C3C-940F-84055A8B5D69}" destId="{43D73859-57CD-44CF-ACB1-F81C9EDC24E0}" srcOrd="13" destOrd="0" presId="urn:microsoft.com/office/officeart/2005/8/layout/vProcess5"/>
    <dgm:cxn modelId="{B59F844A-A161-4537-8779-3AA858F47D77}" type="presParOf" srcId="{57ECAB90-FBCF-4C3C-940F-84055A8B5D69}" destId="{21FDCF64-C87D-4037-8013-DDD83ABE9763}"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FE401-2CE6-414F-8AA3-CBFDCBEA500F}">
      <dsp:nvSpPr>
        <dsp:cNvPr id="0" name=""/>
        <dsp:cNvSpPr/>
      </dsp:nvSpPr>
      <dsp:spPr>
        <a:xfrm>
          <a:off x="0" y="2182"/>
          <a:ext cx="8229600" cy="11063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C0F69C-2351-4A39-B792-9C518ED17D14}">
      <dsp:nvSpPr>
        <dsp:cNvPr id="0" name=""/>
        <dsp:cNvSpPr/>
      </dsp:nvSpPr>
      <dsp:spPr>
        <a:xfrm>
          <a:off x="334661" y="251104"/>
          <a:ext cx="608476" cy="6084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74E07F-AFF0-44D3-8CDF-428F5B6AB6AE}">
      <dsp:nvSpPr>
        <dsp:cNvPr id="0" name=""/>
        <dsp:cNvSpPr/>
      </dsp:nvSpPr>
      <dsp:spPr>
        <a:xfrm>
          <a:off x="1277799" y="2182"/>
          <a:ext cx="6951800" cy="1106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086" tIns="117086" rIns="117086" bIns="117086" numCol="1" spcCol="1270" anchor="ctr" anchorCtr="0">
          <a:noAutofit/>
        </a:bodyPr>
        <a:lstStyle/>
        <a:p>
          <a:pPr marL="0" lvl="0" indent="0" algn="l" defTabSz="666750">
            <a:lnSpc>
              <a:spcPct val="100000"/>
            </a:lnSpc>
            <a:spcBef>
              <a:spcPct val="0"/>
            </a:spcBef>
            <a:spcAft>
              <a:spcPct val="35000"/>
            </a:spcAft>
            <a:buNone/>
          </a:pPr>
          <a:r>
            <a:rPr lang="en-ID" sz="1500" kern="1200" dirty="0">
              <a:latin typeface="IBM Plex Sans SC Text" panose="020B0503050203000203" pitchFamily="34" charset="-120"/>
              <a:ea typeface="IBM Plex Sans SC Text" panose="020B0503050203000203" pitchFamily="34" charset="-120"/>
            </a:rPr>
            <a:t>IBM </a:t>
          </a:r>
          <a:r>
            <a:rPr lang="en-ID" sz="1500" kern="1200" dirty="0" err="1">
              <a:latin typeface="IBM Plex Sans SC Text" panose="020B0503050203000203" pitchFamily="34" charset="-120"/>
              <a:ea typeface="IBM Plex Sans SC Text" panose="020B0503050203000203" pitchFamily="34" charset="-120"/>
            </a:rPr>
            <a:t>melihat</a:t>
          </a:r>
          <a:r>
            <a:rPr lang="en-ID" sz="1500" kern="1200" dirty="0">
              <a:latin typeface="IBM Plex Sans SC Text" panose="020B0503050203000203" pitchFamily="34" charset="-120"/>
              <a:ea typeface="IBM Plex Sans SC Text" panose="020B0503050203000203" pitchFamily="34" charset="-120"/>
            </a:rPr>
            <a:t> AI </a:t>
          </a:r>
          <a:r>
            <a:rPr lang="en-ID" sz="1500" kern="1200" dirty="0" err="1">
              <a:latin typeface="IBM Plex Sans SC Text" panose="020B0503050203000203" pitchFamily="34" charset="-120"/>
              <a:ea typeface="IBM Plex Sans SC Text" panose="020B0503050203000203" pitchFamily="34" charset="-120"/>
            </a:rPr>
            <a:t>sebagai</a:t>
          </a:r>
          <a:r>
            <a:rPr lang="en-ID" sz="1500" kern="1200" dirty="0">
              <a:latin typeface="IBM Plex Sans SC Text" panose="020B0503050203000203" pitchFamily="34" charset="-120"/>
              <a:ea typeface="IBM Plex Sans SC Text" panose="020B0503050203000203" pitchFamily="34" charset="-120"/>
            </a:rPr>
            <a:t> </a:t>
          </a:r>
          <a:r>
            <a:rPr lang="en-ID" sz="1500" kern="1200" dirty="0" err="1">
              <a:latin typeface="IBM Plex Sans SC Text" panose="020B0503050203000203" pitchFamily="34" charset="-120"/>
              <a:ea typeface="IBM Plex Sans SC Text" panose="020B0503050203000203" pitchFamily="34" charset="-120"/>
            </a:rPr>
            <a:t>fondasi</a:t>
          </a:r>
          <a:r>
            <a:rPr lang="en-ID" sz="1500" kern="1200" dirty="0">
              <a:latin typeface="IBM Plex Sans SC Text" panose="020B0503050203000203" pitchFamily="34" charset="-120"/>
              <a:ea typeface="IBM Plex Sans SC Text" panose="020B0503050203000203" pitchFamily="34" charset="-120"/>
            </a:rPr>
            <a:t> </a:t>
          </a:r>
          <a:r>
            <a:rPr lang="en-ID" sz="1500" kern="1200" dirty="0" err="1">
              <a:latin typeface="IBM Plex Sans SC Text" panose="020B0503050203000203" pitchFamily="34" charset="-120"/>
              <a:ea typeface="IBM Plex Sans SC Text" panose="020B0503050203000203" pitchFamily="34" charset="-120"/>
            </a:rPr>
            <a:t>utama</a:t>
          </a:r>
          <a:r>
            <a:rPr lang="en-ID" sz="1500" kern="1200" dirty="0">
              <a:latin typeface="IBM Plex Sans SC Text" panose="020B0503050203000203" pitchFamily="34" charset="-120"/>
              <a:ea typeface="IBM Plex Sans SC Text" panose="020B0503050203000203" pitchFamily="34" charset="-120"/>
            </a:rPr>
            <a:t> </a:t>
          </a:r>
          <a:r>
            <a:rPr lang="en-ID" sz="1500" kern="1200" dirty="0" err="1">
              <a:latin typeface="IBM Plex Sans SC Text" panose="020B0503050203000203" pitchFamily="34" charset="-120"/>
              <a:ea typeface="IBM Plex Sans SC Text" panose="020B0503050203000203" pitchFamily="34" charset="-120"/>
            </a:rPr>
            <a:t>untuk</a:t>
          </a:r>
          <a:r>
            <a:rPr lang="en-ID" sz="1500" kern="1200" dirty="0">
              <a:latin typeface="IBM Plex Sans SC Text" panose="020B0503050203000203" pitchFamily="34" charset="-120"/>
              <a:ea typeface="IBM Plex Sans SC Text" panose="020B0503050203000203" pitchFamily="34" charset="-120"/>
            </a:rPr>
            <a:t> </a:t>
          </a:r>
          <a:r>
            <a:rPr lang="en-ID" sz="1500" kern="1200" dirty="0" err="1">
              <a:latin typeface="IBM Plex Sans SC Text" panose="020B0503050203000203" pitchFamily="34" charset="-120"/>
              <a:ea typeface="IBM Plex Sans SC Text" panose="020B0503050203000203" pitchFamily="34" charset="-120"/>
            </a:rPr>
            <a:t>jaringan</a:t>
          </a:r>
          <a:r>
            <a:rPr lang="en-ID" sz="1500" kern="1200" dirty="0">
              <a:latin typeface="IBM Plex Sans SC Text" panose="020B0503050203000203" pitchFamily="34" charset="-120"/>
              <a:ea typeface="IBM Plex Sans SC Text" panose="020B0503050203000203" pitchFamily="34" charset="-120"/>
            </a:rPr>
            <a:t> telco yang </a:t>
          </a:r>
          <a:r>
            <a:rPr lang="en-ID" sz="1500" kern="1200" dirty="0" err="1">
              <a:latin typeface="IBM Plex Sans SC Text" panose="020B0503050203000203" pitchFamily="34" charset="-120"/>
              <a:ea typeface="IBM Plex Sans SC Text" panose="020B0503050203000203" pitchFamily="34" charset="-120"/>
            </a:rPr>
            <a:t>otonom</a:t>
          </a:r>
          <a:r>
            <a:rPr lang="en-ID" sz="1500" kern="1200" dirty="0">
              <a:latin typeface="IBM Plex Sans SC Text" panose="020B0503050203000203" pitchFamily="34" charset="-120"/>
              <a:ea typeface="IBM Plex Sans SC Text" panose="020B0503050203000203" pitchFamily="34" charset="-120"/>
            </a:rPr>
            <a:t>, </a:t>
          </a:r>
          <a:r>
            <a:rPr lang="en-ID" sz="1500" kern="1200" dirty="0" err="1">
              <a:latin typeface="IBM Plex Sans SC Text" panose="020B0503050203000203" pitchFamily="34" charset="-120"/>
              <a:ea typeface="IBM Plex Sans SC Text" panose="020B0503050203000203" pitchFamily="34" charset="-120"/>
            </a:rPr>
            <a:t>efisien</a:t>
          </a:r>
          <a:r>
            <a:rPr lang="en-ID" sz="1500" kern="1200" dirty="0">
              <a:latin typeface="IBM Plex Sans SC Text" panose="020B0503050203000203" pitchFamily="34" charset="-120"/>
              <a:ea typeface="IBM Plex Sans SC Text" panose="020B0503050203000203" pitchFamily="34" charset="-120"/>
            </a:rPr>
            <a:t>, dan </a:t>
          </a:r>
          <a:r>
            <a:rPr lang="en-ID" sz="1500" kern="1200" dirty="0" err="1">
              <a:latin typeface="IBM Plex Sans SC Text" panose="020B0503050203000203" pitchFamily="34" charset="-120"/>
              <a:ea typeface="IBM Plex Sans SC Text" panose="020B0503050203000203" pitchFamily="34" charset="-120"/>
            </a:rPr>
            <a:t>berpusat</a:t>
          </a:r>
          <a:r>
            <a:rPr lang="en-ID" sz="1500" kern="1200" dirty="0">
              <a:latin typeface="IBM Plex Sans SC Text" panose="020B0503050203000203" pitchFamily="34" charset="-120"/>
              <a:ea typeface="IBM Plex Sans SC Text" panose="020B0503050203000203" pitchFamily="34" charset="-120"/>
            </a:rPr>
            <a:t> pada </a:t>
          </a:r>
          <a:r>
            <a:rPr lang="en-ID" sz="1500" kern="1200" dirty="0" err="1">
              <a:latin typeface="IBM Plex Sans SC Text" panose="020B0503050203000203" pitchFamily="34" charset="-120"/>
              <a:ea typeface="IBM Plex Sans SC Text" panose="020B0503050203000203" pitchFamily="34" charset="-120"/>
            </a:rPr>
            <a:t>pelanggan</a:t>
          </a:r>
          <a:r>
            <a:rPr lang="en-ID" sz="1500" kern="1200" dirty="0">
              <a:latin typeface="IBM Plex Sans SC Text" panose="020B0503050203000203" pitchFamily="34" charset="-120"/>
              <a:ea typeface="IBM Plex Sans SC Text" panose="020B0503050203000203" pitchFamily="34" charset="-120"/>
            </a:rPr>
            <a:t>.</a:t>
          </a:r>
          <a:endParaRPr lang="en-US" sz="1500" kern="1200" dirty="0">
            <a:latin typeface="IBM Plex Sans SC Text" panose="020B0503050203000203" pitchFamily="34" charset="-120"/>
            <a:ea typeface="IBM Plex Sans SC Text" panose="020B0503050203000203" pitchFamily="34" charset="-120"/>
          </a:endParaRPr>
        </a:p>
      </dsp:txBody>
      <dsp:txXfrm>
        <a:off x="1277799" y="2182"/>
        <a:ext cx="6951800" cy="1106320"/>
      </dsp:txXfrm>
    </dsp:sp>
    <dsp:sp modelId="{46EFE457-CFA8-4F7E-903E-3189291C6A53}">
      <dsp:nvSpPr>
        <dsp:cNvPr id="0" name=""/>
        <dsp:cNvSpPr/>
      </dsp:nvSpPr>
      <dsp:spPr>
        <a:xfrm>
          <a:off x="0" y="1385083"/>
          <a:ext cx="8229600" cy="11063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6DBC9F-32B9-494F-B624-257DC2B0CBF7}">
      <dsp:nvSpPr>
        <dsp:cNvPr id="0" name=""/>
        <dsp:cNvSpPr/>
      </dsp:nvSpPr>
      <dsp:spPr>
        <a:xfrm>
          <a:off x="334661" y="1634005"/>
          <a:ext cx="608476" cy="6084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338938-64F5-4140-BBF0-EAE16A38B7F0}">
      <dsp:nvSpPr>
        <dsp:cNvPr id="0" name=""/>
        <dsp:cNvSpPr/>
      </dsp:nvSpPr>
      <dsp:spPr>
        <a:xfrm>
          <a:off x="1277799" y="1385083"/>
          <a:ext cx="6951800" cy="1106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086" tIns="117086" rIns="117086" bIns="117086" numCol="1" spcCol="1270" anchor="ctr" anchorCtr="0">
          <a:noAutofit/>
        </a:bodyPr>
        <a:lstStyle/>
        <a:p>
          <a:pPr marL="0" lvl="0" indent="0" algn="l" defTabSz="666750">
            <a:lnSpc>
              <a:spcPct val="100000"/>
            </a:lnSpc>
            <a:spcBef>
              <a:spcPct val="0"/>
            </a:spcBef>
            <a:spcAft>
              <a:spcPct val="35000"/>
            </a:spcAft>
            <a:buNone/>
          </a:pPr>
          <a:r>
            <a:rPr lang="en-US" sz="1500" b="1" kern="1200" dirty="0" err="1">
              <a:latin typeface="IBM Plex Sans SC Text" panose="020B0503050203000203" pitchFamily="34" charset="-120"/>
              <a:ea typeface="IBM Plex Sans SC Text" panose="020B0503050203000203" pitchFamily="34" charset="-120"/>
            </a:rPr>
            <a:t>Jaringan</a:t>
          </a:r>
          <a:r>
            <a:rPr lang="en-US" sz="1500" b="1" kern="1200" dirty="0">
              <a:latin typeface="IBM Plex Sans SC Text" panose="020B0503050203000203" pitchFamily="34" charset="-120"/>
              <a:ea typeface="IBM Plex Sans SC Text" panose="020B0503050203000203" pitchFamily="34" charset="-120"/>
            </a:rPr>
            <a:t> </a:t>
          </a:r>
          <a:r>
            <a:rPr lang="en-US" sz="1500" b="1" kern="1200" dirty="0" err="1">
              <a:latin typeface="IBM Plex Sans SC Text" panose="020B0503050203000203" pitchFamily="34" charset="-120"/>
              <a:ea typeface="IBM Plex Sans SC Text" panose="020B0503050203000203" pitchFamily="34" charset="-120"/>
            </a:rPr>
            <a:t>Otonom</a:t>
          </a:r>
          <a:r>
            <a:rPr lang="en-US" sz="1500" b="1" kern="1200" dirty="0">
              <a:latin typeface="IBM Plex Sans SC Text" panose="020B0503050203000203" pitchFamily="34" charset="-120"/>
              <a:ea typeface="IBM Plex Sans SC Text" panose="020B0503050203000203" pitchFamily="34" charset="-120"/>
            </a:rPr>
            <a:t>:</a:t>
          </a:r>
          <a:r>
            <a:rPr lang="en-US" sz="1500" kern="1200" dirty="0">
              <a:latin typeface="IBM Plex Sans SC Text" panose="020B0503050203000203" pitchFamily="34" charset="-120"/>
              <a:ea typeface="IBM Plex Sans SC Text" panose="020B0503050203000203" pitchFamily="34" charset="-120"/>
            </a:rPr>
            <a:t> AI </a:t>
          </a:r>
          <a:r>
            <a:rPr lang="en-US" sz="1500" kern="1200" dirty="0" err="1">
              <a:latin typeface="IBM Plex Sans SC Text" panose="020B0503050203000203" pitchFamily="34" charset="-120"/>
              <a:ea typeface="IBM Plex Sans SC Text" panose="020B0503050203000203" pitchFamily="34" charset="-120"/>
            </a:rPr>
            <a:t>mengoptimalkan</a:t>
          </a:r>
          <a:r>
            <a:rPr lang="en-US" sz="1500" kern="1200" dirty="0">
              <a:latin typeface="IBM Plex Sans SC Text" panose="020B0503050203000203" pitchFamily="34" charset="-120"/>
              <a:ea typeface="IBM Plex Sans SC Text" panose="020B0503050203000203" pitchFamily="34" charset="-120"/>
            </a:rPr>
            <a:t> </a:t>
          </a:r>
          <a:r>
            <a:rPr lang="en-US" sz="1500" kern="1200" dirty="0" err="1">
              <a:latin typeface="IBM Plex Sans SC Text" panose="020B0503050203000203" pitchFamily="34" charset="-120"/>
              <a:ea typeface="IBM Plex Sans SC Text" panose="020B0503050203000203" pitchFamily="34" charset="-120"/>
            </a:rPr>
            <a:t>operasi</a:t>
          </a:r>
          <a:r>
            <a:rPr lang="en-US" sz="1500" kern="1200" dirty="0">
              <a:latin typeface="IBM Plex Sans SC Text" panose="020B0503050203000203" pitchFamily="34" charset="-120"/>
              <a:ea typeface="IBM Plex Sans SC Text" panose="020B0503050203000203" pitchFamily="34" charset="-120"/>
            </a:rPr>
            <a:t>, </a:t>
          </a:r>
          <a:r>
            <a:rPr lang="en-US" sz="1500" kern="1200" dirty="0" err="1">
              <a:latin typeface="IBM Plex Sans SC Text" panose="020B0503050203000203" pitchFamily="34" charset="-120"/>
              <a:ea typeface="IBM Plex Sans SC Text" panose="020B0503050203000203" pitchFamily="34" charset="-120"/>
            </a:rPr>
            <a:t>mengurangi</a:t>
          </a:r>
          <a:r>
            <a:rPr lang="en-US" sz="1500" kern="1200" dirty="0">
              <a:latin typeface="IBM Plex Sans SC Text" panose="020B0503050203000203" pitchFamily="34" charset="-120"/>
              <a:ea typeface="IBM Plex Sans SC Text" panose="020B0503050203000203" pitchFamily="34" charset="-120"/>
            </a:rPr>
            <a:t> </a:t>
          </a:r>
          <a:r>
            <a:rPr lang="en-US" sz="1500" kern="1200" dirty="0" err="1">
              <a:latin typeface="IBM Plex Sans SC Text" panose="020B0503050203000203" pitchFamily="34" charset="-120"/>
              <a:ea typeface="IBM Plex Sans SC Text" panose="020B0503050203000203" pitchFamily="34" charset="-120"/>
            </a:rPr>
            <a:t>intervensi</a:t>
          </a:r>
          <a:r>
            <a:rPr lang="en-US" sz="1500" kern="1200" dirty="0">
              <a:latin typeface="IBM Plex Sans SC Text" panose="020B0503050203000203" pitchFamily="34" charset="-120"/>
              <a:ea typeface="IBM Plex Sans SC Text" panose="020B0503050203000203" pitchFamily="34" charset="-120"/>
            </a:rPr>
            <a:t> manual, dan </a:t>
          </a:r>
          <a:r>
            <a:rPr lang="en-US" sz="1500" kern="1200" dirty="0" err="1">
              <a:latin typeface="IBM Plex Sans SC Text" panose="020B0503050203000203" pitchFamily="34" charset="-120"/>
              <a:ea typeface="IBM Plex Sans SC Text" panose="020B0503050203000203" pitchFamily="34" charset="-120"/>
            </a:rPr>
            <a:t>meningkatkan</a:t>
          </a:r>
          <a:r>
            <a:rPr lang="en-US" sz="1500" kern="1200" dirty="0">
              <a:latin typeface="IBM Plex Sans SC Text" panose="020B0503050203000203" pitchFamily="34" charset="-120"/>
              <a:ea typeface="IBM Plex Sans SC Text" panose="020B0503050203000203" pitchFamily="34" charset="-120"/>
            </a:rPr>
            <a:t> </a:t>
          </a:r>
          <a:r>
            <a:rPr lang="en-US" sz="1500" kern="1200" dirty="0" err="1">
              <a:latin typeface="IBM Plex Sans SC Text" panose="020B0503050203000203" pitchFamily="34" charset="-120"/>
              <a:ea typeface="IBM Plex Sans SC Text" panose="020B0503050203000203" pitchFamily="34" charset="-120"/>
            </a:rPr>
            <a:t>kinerja</a:t>
          </a:r>
          <a:r>
            <a:rPr lang="en-US" sz="1500" kern="1200" dirty="0">
              <a:latin typeface="IBM Plex Sans SC Text" panose="020B0503050203000203" pitchFamily="34" charset="-120"/>
              <a:ea typeface="IBM Plex Sans SC Text" panose="020B0503050203000203" pitchFamily="34" charset="-120"/>
            </a:rPr>
            <a:t> </a:t>
          </a:r>
          <a:r>
            <a:rPr lang="en-US" sz="1500" kern="1200" dirty="0" err="1">
              <a:latin typeface="IBM Plex Sans SC Text" panose="020B0503050203000203" pitchFamily="34" charset="-120"/>
              <a:ea typeface="IBM Plex Sans SC Text" panose="020B0503050203000203" pitchFamily="34" charset="-120"/>
            </a:rPr>
            <a:t>jaringan</a:t>
          </a:r>
          <a:r>
            <a:rPr lang="en-US" sz="1500" kern="1200" dirty="0">
              <a:latin typeface="IBM Plex Sans SC Text" panose="020B0503050203000203" pitchFamily="34" charset="-120"/>
              <a:ea typeface="IBM Plex Sans SC Text" panose="020B0503050203000203" pitchFamily="34" charset="-120"/>
            </a:rPr>
            <a:t> </a:t>
          </a:r>
          <a:r>
            <a:rPr lang="en-US" sz="1500" kern="1200" dirty="0" err="1">
              <a:latin typeface="IBM Plex Sans SC Text" panose="020B0503050203000203" pitchFamily="34" charset="-120"/>
              <a:ea typeface="IBM Plex Sans SC Text" panose="020B0503050203000203" pitchFamily="34" charset="-120"/>
            </a:rPr>
            <a:t>secara</a:t>
          </a:r>
          <a:r>
            <a:rPr lang="en-US" sz="1500" kern="1200" dirty="0">
              <a:latin typeface="IBM Plex Sans SC Text" panose="020B0503050203000203" pitchFamily="34" charset="-120"/>
              <a:ea typeface="IBM Plex Sans SC Text" panose="020B0503050203000203" pitchFamily="34" charset="-120"/>
            </a:rPr>
            <a:t> </a:t>
          </a:r>
          <a:r>
            <a:rPr lang="en-US" sz="1500" b="1" i="1" kern="1200" dirty="0">
              <a:latin typeface="IBM Plex Sans SC Text" panose="020B0503050203000203" pitchFamily="34" charset="-120"/>
              <a:ea typeface="IBM Plex Sans SC Text" panose="020B0503050203000203" pitchFamily="34" charset="-120"/>
            </a:rPr>
            <a:t>real-time</a:t>
          </a:r>
          <a:r>
            <a:rPr lang="en-US" sz="1500" kern="1200" dirty="0">
              <a:latin typeface="IBM Plex Sans SC Text" panose="020B0503050203000203" pitchFamily="34" charset="-120"/>
              <a:ea typeface="IBM Plex Sans SC Text" panose="020B0503050203000203" pitchFamily="34" charset="-120"/>
            </a:rPr>
            <a:t>.</a:t>
          </a:r>
        </a:p>
      </dsp:txBody>
      <dsp:txXfrm>
        <a:off x="1277799" y="1385083"/>
        <a:ext cx="6951800" cy="1106320"/>
      </dsp:txXfrm>
    </dsp:sp>
    <dsp:sp modelId="{6FB22E30-93A4-4D68-8949-3229B27087D8}">
      <dsp:nvSpPr>
        <dsp:cNvPr id="0" name=""/>
        <dsp:cNvSpPr/>
      </dsp:nvSpPr>
      <dsp:spPr>
        <a:xfrm>
          <a:off x="0" y="2767983"/>
          <a:ext cx="8229600" cy="11063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938DDF-C604-4BA8-BD91-C1ADB70D20A7}">
      <dsp:nvSpPr>
        <dsp:cNvPr id="0" name=""/>
        <dsp:cNvSpPr/>
      </dsp:nvSpPr>
      <dsp:spPr>
        <a:xfrm>
          <a:off x="334661" y="3016905"/>
          <a:ext cx="608476" cy="6084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404960-43D1-4D68-9278-7A6147E30172}">
      <dsp:nvSpPr>
        <dsp:cNvPr id="0" name=""/>
        <dsp:cNvSpPr/>
      </dsp:nvSpPr>
      <dsp:spPr>
        <a:xfrm>
          <a:off x="1277799" y="2767983"/>
          <a:ext cx="6951800" cy="1106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086" tIns="117086" rIns="117086" bIns="117086" numCol="1" spcCol="1270" anchor="ctr" anchorCtr="0">
          <a:noAutofit/>
        </a:bodyPr>
        <a:lstStyle/>
        <a:p>
          <a:pPr marL="0" lvl="0" indent="0" algn="l" defTabSz="666750">
            <a:lnSpc>
              <a:spcPct val="100000"/>
            </a:lnSpc>
            <a:spcBef>
              <a:spcPct val="0"/>
            </a:spcBef>
            <a:spcAft>
              <a:spcPct val="35000"/>
            </a:spcAft>
            <a:buNone/>
          </a:pPr>
          <a:r>
            <a:rPr lang="en-ID" sz="1500" b="1" kern="1200" dirty="0" err="1">
              <a:latin typeface="IBM Plex Sans SC Text" panose="020B0503050203000203" pitchFamily="34" charset="-120"/>
              <a:ea typeface="IBM Plex Sans SC Text" panose="020B0503050203000203" pitchFamily="34" charset="-120"/>
            </a:rPr>
            <a:t>Pengalaman</a:t>
          </a:r>
          <a:r>
            <a:rPr lang="en-ID" sz="1500" b="1" kern="1200" dirty="0">
              <a:latin typeface="IBM Plex Sans SC Text" panose="020B0503050203000203" pitchFamily="34" charset="-120"/>
              <a:ea typeface="IBM Plex Sans SC Text" panose="020B0503050203000203" pitchFamily="34" charset="-120"/>
            </a:rPr>
            <a:t> </a:t>
          </a:r>
          <a:r>
            <a:rPr lang="en-ID" sz="1500" b="1" kern="1200" dirty="0" err="1">
              <a:latin typeface="IBM Plex Sans SC Text" panose="020B0503050203000203" pitchFamily="34" charset="-120"/>
              <a:ea typeface="IBM Plex Sans SC Text" panose="020B0503050203000203" pitchFamily="34" charset="-120"/>
            </a:rPr>
            <a:t>Pelanggan</a:t>
          </a:r>
          <a:r>
            <a:rPr lang="en-ID" sz="1500" b="1" kern="1200" dirty="0">
              <a:latin typeface="IBM Plex Sans SC Text" panose="020B0503050203000203" pitchFamily="34" charset="-120"/>
              <a:ea typeface="IBM Plex Sans SC Text" panose="020B0503050203000203" pitchFamily="34" charset="-120"/>
            </a:rPr>
            <a:t> </a:t>
          </a:r>
          <a:r>
            <a:rPr lang="en-ID" sz="1500" b="1" kern="1200" dirty="0" err="1">
              <a:latin typeface="IBM Plex Sans SC Text" panose="020B0503050203000203" pitchFamily="34" charset="-120"/>
              <a:ea typeface="IBM Plex Sans SC Text" panose="020B0503050203000203" pitchFamily="34" charset="-120"/>
            </a:rPr>
            <a:t>Unggul</a:t>
          </a:r>
          <a:r>
            <a:rPr lang="en-ID" sz="1500" b="1" kern="1200" dirty="0">
              <a:latin typeface="IBM Plex Sans SC Text" panose="020B0503050203000203" pitchFamily="34" charset="-120"/>
              <a:ea typeface="IBM Plex Sans SC Text" panose="020B0503050203000203" pitchFamily="34" charset="-120"/>
            </a:rPr>
            <a:t>:</a:t>
          </a:r>
          <a:r>
            <a:rPr lang="en-ID" sz="1500" kern="1200" dirty="0">
              <a:latin typeface="IBM Plex Sans SC Text" panose="020B0503050203000203" pitchFamily="34" charset="-120"/>
              <a:ea typeface="IBM Plex Sans SC Text" panose="020B0503050203000203" pitchFamily="34" charset="-120"/>
            </a:rPr>
            <a:t> AI </a:t>
          </a:r>
          <a:r>
            <a:rPr lang="en-ID" sz="1500" kern="1200" dirty="0" err="1">
              <a:latin typeface="IBM Plex Sans SC Text" panose="020B0503050203000203" pitchFamily="34" charset="-120"/>
              <a:ea typeface="IBM Plex Sans SC Text" panose="020B0503050203000203" pitchFamily="34" charset="-120"/>
            </a:rPr>
            <a:t>mempersonalisasi</a:t>
          </a:r>
          <a:r>
            <a:rPr lang="en-ID" sz="1500" kern="1200" dirty="0">
              <a:latin typeface="IBM Plex Sans SC Text" panose="020B0503050203000203" pitchFamily="34" charset="-120"/>
              <a:ea typeface="IBM Plex Sans SC Text" panose="020B0503050203000203" pitchFamily="34" charset="-120"/>
            </a:rPr>
            <a:t> </a:t>
          </a:r>
          <a:r>
            <a:rPr lang="en-ID" sz="1500" kern="1200" dirty="0" err="1">
              <a:latin typeface="IBM Plex Sans SC Text" panose="020B0503050203000203" pitchFamily="34" charset="-120"/>
              <a:ea typeface="IBM Plex Sans SC Text" panose="020B0503050203000203" pitchFamily="34" charset="-120"/>
            </a:rPr>
            <a:t>layanan</a:t>
          </a:r>
          <a:r>
            <a:rPr lang="en-ID" sz="1500" kern="1200" dirty="0">
              <a:latin typeface="IBM Plex Sans SC Text" panose="020B0503050203000203" pitchFamily="34" charset="-120"/>
              <a:ea typeface="IBM Plex Sans SC Text" panose="020B0503050203000203" pitchFamily="34" charset="-120"/>
            </a:rPr>
            <a:t>, </a:t>
          </a:r>
          <a:r>
            <a:rPr lang="en-ID" sz="1500" kern="1200" dirty="0" err="1">
              <a:latin typeface="IBM Plex Sans SC Text" panose="020B0503050203000203" pitchFamily="34" charset="-120"/>
              <a:ea typeface="IBM Plex Sans SC Text" panose="020B0503050203000203" pitchFamily="34" charset="-120"/>
            </a:rPr>
            <a:t>mempercepat</a:t>
          </a:r>
          <a:r>
            <a:rPr lang="en-ID" sz="1500" kern="1200" dirty="0">
              <a:latin typeface="IBM Plex Sans SC Text" panose="020B0503050203000203" pitchFamily="34" charset="-120"/>
              <a:ea typeface="IBM Plex Sans SC Text" panose="020B0503050203000203" pitchFamily="34" charset="-120"/>
            </a:rPr>
            <a:t> </a:t>
          </a:r>
          <a:r>
            <a:rPr lang="en-ID" sz="1500" kern="1200" dirty="0" err="1">
              <a:latin typeface="IBM Plex Sans SC Text" panose="020B0503050203000203" pitchFamily="34" charset="-120"/>
              <a:ea typeface="IBM Plex Sans SC Text" panose="020B0503050203000203" pitchFamily="34" charset="-120"/>
            </a:rPr>
            <a:t>resolusi</a:t>
          </a:r>
          <a:r>
            <a:rPr lang="en-ID" sz="1500" kern="1200" dirty="0">
              <a:latin typeface="IBM Plex Sans SC Text" panose="020B0503050203000203" pitchFamily="34" charset="-120"/>
              <a:ea typeface="IBM Plex Sans SC Text" panose="020B0503050203000203" pitchFamily="34" charset="-120"/>
            </a:rPr>
            <a:t> </a:t>
          </a:r>
          <a:r>
            <a:rPr lang="en-ID" sz="1500" kern="1200" dirty="0" err="1">
              <a:latin typeface="IBM Plex Sans SC Text" panose="020B0503050203000203" pitchFamily="34" charset="-120"/>
              <a:ea typeface="IBM Plex Sans SC Text" panose="020B0503050203000203" pitchFamily="34" charset="-120"/>
            </a:rPr>
            <a:t>masalah</a:t>
          </a:r>
          <a:r>
            <a:rPr lang="en-ID" sz="1500" kern="1200" dirty="0">
              <a:latin typeface="IBM Plex Sans SC Text" panose="020B0503050203000203" pitchFamily="34" charset="-120"/>
              <a:ea typeface="IBM Plex Sans SC Text" panose="020B0503050203000203" pitchFamily="34" charset="-120"/>
            </a:rPr>
            <a:t>, dan </a:t>
          </a:r>
          <a:r>
            <a:rPr lang="en-ID" sz="1500" kern="1200" dirty="0" err="1">
              <a:latin typeface="IBM Plex Sans SC Text" panose="020B0503050203000203" pitchFamily="34" charset="-120"/>
              <a:ea typeface="IBM Plex Sans SC Text" panose="020B0503050203000203" pitchFamily="34" charset="-120"/>
            </a:rPr>
            <a:t>membangun</a:t>
          </a:r>
          <a:r>
            <a:rPr lang="en-ID" sz="1500" kern="1200" dirty="0">
              <a:latin typeface="IBM Plex Sans SC Text" panose="020B0503050203000203" pitchFamily="34" charset="-120"/>
              <a:ea typeface="IBM Plex Sans SC Text" panose="020B0503050203000203" pitchFamily="34" charset="-120"/>
            </a:rPr>
            <a:t> </a:t>
          </a:r>
          <a:r>
            <a:rPr lang="en-ID" sz="1500" kern="1200" dirty="0" err="1">
              <a:latin typeface="IBM Plex Sans SC Text" panose="020B0503050203000203" pitchFamily="34" charset="-120"/>
              <a:ea typeface="IBM Plex Sans SC Text" panose="020B0503050203000203" pitchFamily="34" charset="-120"/>
            </a:rPr>
            <a:t>loyalitas</a:t>
          </a:r>
          <a:r>
            <a:rPr lang="en-ID" sz="1500" kern="1200" dirty="0">
              <a:latin typeface="IBM Plex Sans SC Text" panose="020B0503050203000203" pitchFamily="34" charset="-120"/>
              <a:ea typeface="IBM Plex Sans SC Text" panose="020B0503050203000203" pitchFamily="34" charset="-120"/>
            </a:rPr>
            <a:t>.</a:t>
          </a:r>
          <a:endParaRPr lang="en-US" sz="1500" kern="1200" dirty="0">
            <a:latin typeface="IBM Plex Sans SC Text" panose="020B0503050203000203" pitchFamily="34" charset="-120"/>
            <a:ea typeface="IBM Plex Sans SC Text" panose="020B0503050203000203" pitchFamily="34" charset="-120"/>
          </a:endParaRPr>
        </a:p>
      </dsp:txBody>
      <dsp:txXfrm>
        <a:off x="1277799" y="2767983"/>
        <a:ext cx="6951800" cy="1106320"/>
      </dsp:txXfrm>
    </dsp:sp>
    <dsp:sp modelId="{4E7B361E-14E3-4E69-A2DD-39868A082039}">
      <dsp:nvSpPr>
        <dsp:cNvPr id="0" name=""/>
        <dsp:cNvSpPr/>
      </dsp:nvSpPr>
      <dsp:spPr>
        <a:xfrm>
          <a:off x="0" y="4153066"/>
          <a:ext cx="8229600" cy="11063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B094E8-5EBC-491B-9777-1686CDE3315D}">
      <dsp:nvSpPr>
        <dsp:cNvPr id="0" name=""/>
        <dsp:cNvSpPr/>
      </dsp:nvSpPr>
      <dsp:spPr>
        <a:xfrm>
          <a:off x="334661" y="4399805"/>
          <a:ext cx="608476" cy="6084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A82476-72BC-43E7-B48E-131A54151266}">
      <dsp:nvSpPr>
        <dsp:cNvPr id="0" name=""/>
        <dsp:cNvSpPr/>
      </dsp:nvSpPr>
      <dsp:spPr>
        <a:xfrm>
          <a:off x="1277799" y="4150883"/>
          <a:ext cx="6951800" cy="1106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086" tIns="117086" rIns="117086" bIns="117086" numCol="1" spcCol="1270" anchor="ctr" anchorCtr="0">
          <a:noAutofit/>
        </a:bodyPr>
        <a:lstStyle/>
        <a:p>
          <a:pPr marL="0" lvl="0" indent="0" algn="l" defTabSz="666750">
            <a:lnSpc>
              <a:spcPct val="100000"/>
            </a:lnSpc>
            <a:spcBef>
              <a:spcPct val="0"/>
            </a:spcBef>
            <a:spcAft>
              <a:spcPct val="35000"/>
            </a:spcAft>
            <a:buNone/>
          </a:pPr>
          <a:r>
            <a:rPr lang="en-ID" sz="1500" b="1" kern="1200" dirty="0" err="1">
              <a:latin typeface="IBM Plex Sans SC Text" panose="020B0503050203000203" pitchFamily="34" charset="-120"/>
              <a:ea typeface="IBM Plex Sans SC Text" panose="020B0503050203000203" pitchFamily="34" charset="-120"/>
            </a:rPr>
            <a:t>Efisiensi</a:t>
          </a:r>
          <a:r>
            <a:rPr lang="en-ID" sz="1500" b="1" kern="1200" dirty="0">
              <a:latin typeface="IBM Plex Sans SC Text" panose="020B0503050203000203" pitchFamily="34" charset="-120"/>
              <a:ea typeface="IBM Plex Sans SC Text" panose="020B0503050203000203" pitchFamily="34" charset="-120"/>
            </a:rPr>
            <a:t> </a:t>
          </a:r>
          <a:r>
            <a:rPr lang="en-ID" sz="1500" b="1" kern="1200" dirty="0" err="1">
              <a:latin typeface="IBM Plex Sans SC Text" panose="020B0503050203000203" pitchFamily="34" charset="-120"/>
              <a:ea typeface="IBM Plex Sans SC Text" panose="020B0503050203000203" pitchFamily="34" charset="-120"/>
            </a:rPr>
            <a:t>Biaya</a:t>
          </a:r>
          <a:r>
            <a:rPr lang="en-ID" sz="1500" b="1" kern="1200" dirty="0">
              <a:latin typeface="IBM Plex Sans SC Text" panose="020B0503050203000203" pitchFamily="34" charset="-120"/>
              <a:ea typeface="IBM Plex Sans SC Text" panose="020B0503050203000203" pitchFamily="34" charset="-120"/>
            </a:rPr>
            <a:t> &amp; </a:t>
          </a:r>
          <a:r>
            <a:rPr lang="en-ID" sz="1500" b="1" kern="1200" dirty="0" err="1">
              <a:latin typeface="IBM Plex Sans SC Text" panose="020B0503050203000203" pitchFamily="34" charset="-120"/>
              <a:ea typeface="IBM Plex Sans SC Text" panose="020B0503050203000203" pitchFamily="34" charset="-120"/>
            </a:rPr>
            <a:t>Inovasi</a:t>
          </a:r>
          <a:r>
            <a:rPr lang="en-ID" sz="1500" b="1" kern="1200" dirty="0">
              <a:latin typeface="IBM Plex Sans SC Text" panose="020B0503050203000203" pitchFamily="34" charset="-120"/>
              <a:ea typeface="IBM Plex Sans SC Text" panose="020B0503050203000203" pitchFamily="34" charset="-120"/>
            </a:rPr>
            <a:t>:</a:t>
          </a:r>
          <a:r>
            <a:rPr lang="en-ID" sz="1500" kern="1200" dirty="0">
              <a:latin typeface="IBM Plex Sans SC Text" panose="020B0503050203000203" pitchFamily="34" charset="-120"/>
              <a:ea typeface="IBM Plex Sans SC Text" panose="020B0503050203000203" pitchFamily="34" charset="-120"/>
            </a:rPr>
            <a:t> AI </a:t>
          </a:r>
          <a:r>
            <a:rPr lang="en-ID" sz="1500" kern="1200" dirty="0" err="1">
              <a:latin typeface="IBM Plex Sans SC Text" panose="020B0503050203000203" pitchFamily="34" charset="-120"/>
              <a:ea typeface="IBM Plex Sans SC Text" panose="020B0503050203000203" pitchFamily="34" charset="-120"/>
            </a:rPr>
            <a:t>mendorong</a:t>
          </a:r>
          <a:r>
            <a:rPr lang="en-ID" sz="1500" kern="1200" dirty="0">
              <a:latin typeface="IBM Plex Sans SC Text" panose="020B0503050203000203" pitchFamily="34" charset="-120"/>
              <a:ea typeface="IBM Plex Sans SC Text" panose="020B0503050203000203" pitchFamily="34" charset="-120"/>
            </a:rPr>
            <a:t> </a:t>
          </a:r>
          <a:r>
            <a:rPr lang="en-ID" sz="1500" kern="1200" dirty="0" err="1">
              <a:latin typeface="IBM Plex Sans SC Text" panose="020B0503050203000203" pitchFamily="34" charset="-120"/>
              <a:ea typeface="IBM Plex Sans SC Text" panose="020B0503050203000203" pitchFamily="34" charset="-120"/>
            </a:rPr>
            <a:t>pengurangan</a:t>
          </a:r>
          <a:r>
            <a:rPr lang="en-ID" sz="1500" kern="1200" dirty="0">
              <a:latin typeface="IBM Plex Sans SC Text" panose="020B0503050203000203" pitchFamily="34" charset="-120"/>
              <a:ea typeface="IBM Plex Sans SC Text" panose="020B0503050203000203" pitchFamily="34" charset="-120"/>
            </a:rPr>
            <a:t> </a:t>
          </a:r>
          <a:r>
            <a:rPr lang="en-ID" sz="1500" kern="1200" dirty="0" err="1">
              <a:latin typeface="IBM Plex Sans SC Text" panose="020B0503050203000203" pitchFamily="34" charset="-120"/>
              <a:ea typeface="IBM Plex Sans SC Text" panose="020B0503050203000203" pitchFamily="34" charset="-120"/>
            </a:rPr>
            <a:t>biaya</a:t>
          </a:r>
          <a:r>
            <a:rPr lang="en-ID" sz="1500" kern="1200" dirty="0">
              <a:latin typeface="IBM Plex Sans SC Text" panose="020B0503050203000203" pitchFamily="34" charset="-120"/>
              <a:ea typeface="IBM Plex Sans SC Text" panose="020B0503050203000203" pitchFamily="34" charset="-120"/>
            </a:rPr>
            <a:t> </a:t>
          </a:r>
          <a:r>
            <a:rPr lang="en-ID" sz="1500" kern="1200" dirty="0" err="1">
              <a:latin typeface="IBM Plex Sans SC Text" panose="020B0503050203000203" pitchFamily="34" charset="-120"/>
              <a:ea typeface="IBM Plex Sans SC Text" panose="020B0503050203000203" pitchFamily="34" charset="-120"/>
            </a:rPr>
            <a:t>operasional</a:t>
          </a:r>
          <a:r>
            <a:rPr lang="en-ID" sz="1500" kern="1200" dirty="0">
              <a:latin typeface="IBM Plex Sans SC Text" panose="020B0503050203000203" pitchFamily="34" charset="-120"/>
              <a:ea typeface="IBM Plex Sans SC Text" panose="020B0503050203000203" pitchFamily="34" charset="-120"/>
            </a:rPr>
            <a:t> dan </a:t>
          </a:r>
          <a:r>
            <a:rPr lang="en-ID" sz="1500" kern="1200" dirty="0" err="1">
              <a:latin typeface="IBM Plex Sans SC Text" panose="020B0503050203000203" pitchFamily="34" charset="-120"/>
              <a:ea typeface="IBM Plex Sans SC Text" panose="020B0503050203000203" pitchFamily="34" charset="-120"/>
            </a:rPr>
            <a:t>membuka</a:t>
          </a:r>
          <a:r>
            <a:rPr lang="en-ID" sz="1500" kern="1200" dirty="0">
              <a:latin typeface="IBM Plex Sans SC Text" panose="020B0503050203000203" pitchFamily="34" charset="-120"/>
              <a:ea typeface="IBM Plex Sans SC Text" panose="020B0503050203000203" pitchFamily="34" charset="-120"/>
            </a:rPr>
            <a:t> </a:t>
          </a:r>
          <a:r>
            <a:rPr lang="en-ID" sz="1500" kern="1200" dirty="0" err="1">
              <a:latin typeface="IBM Plex Sans SC Text" panose="020B0503050203000203" pitchFamily="34" charset="-120"/>
              <a:ea typeface="IBM Plex Sans SC Text" panose="020B0503050203000203" pitchFamily="34" charset="-120"/>
            </a:rPr>
            <a:t>peluang</a:t>
          </a:r>
          <a:r>
            <a:rPr lang="en-ID" sz="1500" kern="1200" dirty="0">
              <a:latin typeface="IBM Plex Sans SC Text" panose="020B0503050203000203" pitchFamily="34" charset="-120"/>
              <a:ea typeface="IBM Plex Sans SC Text" panose="020B0503050203000203" pitchFamily="34" charset="-120"/>
            </a:rPr>
            <a:t> </a:t>
          </a:r>
          <a:r>
            <a:rPr lang="en-ID" sz="1500" kern="1200" dirty="0" err="1">
              <a:latin typeface="IBM Plex Sans SC Text" panose="020B0503050203000203" pitchFamily="34" charset="-120"/>
              <a:ea typeface="IBM Plex Sans SC Text" panose="020B0503050203000203" pitchFamily="34" charset="-120"/>
            </a:rPr>
            <a:t>pendapatan</a:t>
          </a:r>
          <a:r>
            <a:rPr lang="en-ID" sz="1500" kern="1200" dirty="0">
              <a:latin typeface="IBM Plex Sans SC Text" panose="020B0503050203000203" pitchFamily="34" charset="-120"/>
              <a:ea typeface="IBM Plex Sans SC Text" panose="020B0503050203000203" pitchFamily="34" charset="-120"/>
            </a:rPr>
            <a:t> </a:t>
          </a:r>
          <a:r>
            <a:rPr lang="en-ID" sz="1500" kern="1200" dirty="0" err="1">
              <a:latin typeface="IBM Plex Sans SC Text" panose="020B0503050203000203" pitchFamily="34" charset="-120"/>
              <a:ea typeface="IBM Plex Sans SC Text" panose="020B0503050203000203" pitchFamily="34" charset="-120"/>
            </a:rPr>
            <a:t>baru</a:t>
          </a:r>
          <a:r>
            <a:rPr lang="en-ID" sz="1500" kern="1200" dirty="0">
              <a:latin typeface="IBM Plex Sans SC Text" panose="020B0503050203000203" pitchFamily="34" charset="-120"/>
              <a:ea typeface="IBM Plex Sans SC Text" panose="020B0503050203000203" pitchFamily="34" charset="-120"/>
            </a:rPr>
            <a:t> </a:t>
          </a:r>
          <a:r>
            <a:rPr lang="en-ID" sz="1500" kern="1200" dirty="0" err="1">
              <a:latin typeface="IBM Plex Sans SC Text" panose="020B0503050203000203" pitchFamily="34" charset="-120"/>
              <a:ea typeface="IBM Plex Sans SC Text" panose="020B0503050203000203" pitchFamily="34" charset="-120"/>
            </a:rPr>
            <a:t>melalui</a:t>
          </a:r>
          <a:r>
            <a:rPr lang="en-ID" sz="1500" kern="1200" dirty="0">
              <a:latin typeface="IBM Plex Sans SC Text" panose="020B0503050203000203" pitchFamily="34" charset="-120"/>
              <a:ea typeface="IBM Plex Sans SC Text" panose="020B0503050203000203" pitchFamily="34" charset="-120"/>
            </a:rPr>
            <a:t> </a:t>
          </a:r>
          <a:r>
            <a:rPr lang="en-ID" sz="1500" kern="1200" dirty="0" err="1">
              <a:latin typeface="IBM Plex Sans SC Text" panose="020B0503050203000203" pitchFamily="34" charset="-120"/>
              <a:ea typeface="IBM Plex Sans SC Text" panose="020B0503050203000203" pitchFamily="34" charset="-120"/>
            </a:rPr>
            <a:t>wawasan</a:t>
          </a:r>
          <a:r>
            <a:rPr lang="en-ID" sz="1500" kern="1200" dirty="0">
              <a:latin typeface="IBM Plex Sans SC Text" panose="020B0503050203000203" pitchFamily="34" charset="-120"/>
              <a:ea typeface="IBM Plex Sans SC Text" panose="020B0503050203000203" pitchFamily="34" charset="-120"/>
            </a:rPr>
            <a:t> data.</a:t>
          </a:r>
          <a:endParaRPr lang="en-US" sz="1500" kern="1200" dirty="0">
            <a:latin typeface="IBM Plex Sans SC Text" panose="020B0503050203000203" pitchFamily="34" charset="-120"/>
            <a:ea typeface="IBM Plex Sans SC Text" panose="020B0503050203000203" pitchFamily="34" charset="-120"/>
          </a:endParaRPr>
        </a:p>
      </dsp:txBody>
      <dsp:txXfrm>
        <a:off x="1277799" y="4150883"/>
        <a:ext cx="6951800" cy="1106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E0A29-7843-474E-996F-AEF60330C5B7}">
      <dsp:nvSpPr>
        <dsp:cNvPr id="0" name=""/>
        <dsp:cNvSpPr/>
      </dsp:nvSpPr>
      <dsp:spPr>
        <a:xfrm>
          <a:off x="0" y="140927"/>
          <a:ext cx="5860194" cy="4284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E82052-5768-4661-B303-B426A496914D}">
      <dsp:nvSpPr>
        <dsp:cNvPr id="0" name=""/>
        <dsp:cNvSpPr/>
      </dsp:nvSpPr>
      <dsp:spPr>
        <a:xfrm>
          <a:off x="293009" y="12330"/>
          <a:ext cx="4102136" cy="379516"/>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051" tIns="0" rIns="155051" bIns="0" numCol="1" spcCol="1270" anchor="ctr" anchorCtr="0">
          <a:noAutofit/>
        </a:bodyPr>
        <a:lstStyle/>
        <a:p>
          <a:pPr marL="0" lvl="0" indent="0" algn="l" defTabSz="533400">
            <a:lnSpc>
              <a:spcPct val="100000"/>
            </a:lnSpc>
            <a:spcBef>
              <a:spcPct val="0"/>
            </a:spcBef>
            <a:spcAft>
              <a:spcPct val="35000"/>
            </a:spcAft>
            <a:buNone/>
          </a:pPr>
          <a:r>
            <a:rPr lang="en-ID" sz="1200" b="1" kern="1200" dirty="0" err="1">
              <a:latin typeface="IBM Plex Sans Cond Text" panose="020B0506050203000203" pitchFamily="34" charset="0"/>
              <a:ea typeface="IBM Plex Sans SC Text" panose="020B0503050203000203" pitchFamily="34" charset="-120"/>
            </a:rPr>
            <a:t>Fokus</a:t>
          </a:r>
          <a:r>
            <a:rPr lang="en-ID" sz="1200" b="1" kern="1200" dirty="0">
              <a:latin typeface="IBM Plex Sans Cond Text" panose="020B0506050203000203" pitchFamily="34" charset="0"/>
              <a:ea typeface="IBM Plex Sans SC Text" panose="020B0503050203000203" pitchFamily="34" charset="-120"/>
            </a:rPr>
            <a:t>:</a:t>
          </a:r>
          <a:r>
            <a:rPr lang="en-ID" sz="1200" kern="1200" dirty="0">
              <a:latin typeface="IBM Plex Sans Cond Text" panose="020B0506050203000203" pitchFamily="34" charset="0"/>
              <a:ea typeface="IBM Plex Sans SC Text" panose="020B0503050203000203" pitchFamily="34" charset="-120"/>
            </a:rPr>
            <a:t> Langsung </a:t>
          </a:r>
          <a:r>
            <a:rPr lang="en-ID" sz="1200" kern="1200" dirty="0" err="1">
              <a:latin typeface="IBM Plex Sans Cond Text" panose="020B0506050203000203" pitchFamily="34" charset="0"/>
              <a:ea typeface="IBM Plex Sans SC Text" panose="020B0503050203000203" pitchFamily="34" charset="-120"/>
            </a:rPr>
            <a:t>menghubungkan</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solusi</a:t>
          </a:r>
          <a:r>
            <a:rPr lang="en-ID" sz="1200" kern="1200" dirty="0">
              <a:latin typeface="IBM Plex Sans Cond Text" panose="020B0506050203000203" pitchFamily="34" charset="0"/>
              <a:ea typeface="IBM Plex Sans SC Text" panose="020B0503050203000203" pitchFamily="34" charset="-120"/>
            </a:rPr>
            <a:t> IBM </a:t>
          </a:r>
          <a:r>
            <a:rPr lang="en-ID" sz="1200" kern="1200" dirty="0" err="1">
              <a:latin typeface="IBM Plex Sans Cond Text" panose="020B0506050203000203" pitchFamily="34" charset="0"/>
              <a:ea typeface="IBM Plex Sans SC Text" panose="020B0503050203000203" pitchFamily="34" charset="-120"/>
            </a:rPr>
            <a:t>dengan</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manfaat</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bisnis</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spesifik</a:t>
          </a:r>
          <a:r>
            <a:rPr lang="en-ID" sz="1200" kern="1200" dirty="0">
              <a:latin typeface="IBM Plex Sans Cond Text" panose="020B0506050203000203" pitchFamily="34" charset="0"/>
              <a:ea typeface="IBM Plex Sans SC Text" panose="020B0503050203000203" pitchFamily="34" charset="-120"/>
            </a:rPr>
            <a:t>. </a:t>
          </a:r>
          <a:endParaRPr lang="en-US" sz="1200" kern="1200" dirty="0">
            <a:latin typeface="IBM Plex Sans Cond Text" panose="020B0506050203000203" pitchFamily="34" charset="0"/>
            <a:ea typeface="IBM Plex Sans SC Text" panose="020B0503050203000203" pitchFamily="34" charset="-120"/>
          </a:endParaRPr>
        </a:p>
      </dsp:txBody>
      <dsp:txXfrm>
        <a:off x="311535" y="30856"/>
        <a:ext cx="4065084" cy="342464"/>
      </dsp:txXfrm>
    </dsp:sp>
    <dsp:sp modelId="{A099521F-9876-442E-8249-1F7E00F98764}">
      <dsp:nvSpPr>
        <dsp:cNvPr id="0" name=""/>
        <dsp:cNvSpPr/>
      </dsp:nvSpPr>
      <dsp:spPr>
        <a:xfrm>
          <a:off x="0" y="735685"/>
          <a:ext cx="5860194" cy="1071000"/>
        </a:xfrm>
        <a:prstGeom prst="rect">
          <a:avLst/>
        </a:prstGeom>
        <a:solidFill>
          <a:schemeClr val="lt1">
            <a:alpha val="90000"/>
            <a:hueOff val="0"/>
            <a:satOff val="0"/>
            <a:lumOff val="0"/>
            <a:alphaOff val="0"/>
          </a:schemeClr>
        </a:solidFill>
        <a:ln w="25400" cap="flat" cmpd="sng" algn="ctr">
          <a:solidFill>
            <a:schemeClr val="accent2">
              <a:hueOff val="1170380"/>
              <a:satOff val="-1460"/>
              <a:lumOff val="3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4816" tIns="354076" rIns="454816" bIns="85344" numCol="1" spcCol="1270" anchor="t" anchorCtr="0">
          <a:noAutofit/>
        </a:bodyPr>
        <a:lstStyle/>
        <a:p>
          <a:pPr marL="114300" lvl="1" indent="-114300" algn="l" defTabSz="533400">
            <a:lnSpc>
              <a:spcPct val="100000"/>
            </a:lnSpc>
            <a:spcBef>
              <a:spcPct val="0"/>
            </a:spcBef>
            <a:spcAft>
              <a:spcPct val="15000"/>
            </a:spcAft>
            <a:buChar char="•"/>
          </a:pPr>
          <a:r>
            <a:rPr lang="en-ID" sz="1200" b="1" kern="1200" dirty="0" err="1">
              <a:latin typeface="IBM Plex Sans Cond Text" panose="020B0506050203000203" pitchFamily="34" charset="0"/>
              <a:ea typeface="IBM Plex Sans SC Text" panose="020B0503050203000203" pitchFamily="34" charset="-120"/>
            </a:rPr>
            <a:t>Pemeliharaan</a:t>
          </a:r>
          <a:r>
            <a:rPr lang="en-ID" sz="1200" b="1" kern="1200" dirty="0">
              <a:latin typeface="IBM Plex Sans Cond Text" panose="020B0506050203000203" pitchFamily="34" charset="0"/>
              <a:ea typeface="IBM Plex Sans SC Text" panose="020B0503050203000203" pitchFamily="34" charset="-120"/>
            </a:rPr>
            <a:t> </a:t>
          </a:r>
          <a:r>
            <a:rPr lang="en-ID" sz="1200" b="1" kern="1200" dirty="0" err="1">
              <a:latin typeface="IBM Plex Sans Cond Text" panose="020B0506050203000203" pitchFamily="34" charset="0"/>
              <a:ea typeface="IBM Plex Sans SC Text" panose="020B0503050203000203" pitchFamily="34" charset="-120"/>
            </a:rPr>
            <a:t>Prediktif</a:t>
          </a:r>
          <a:r>
            <a:rPr lang="en-ID" sz="1200" b="1" kern="1200" dirty="0">
              <a:latin typeface="IBM Plex Sans Cond Text" panose="020B0506050203000203" pitchFamily="34" charset="0"/>
              <a:ea typeface="IBM Plex Sans SC Text" panose="020B0503050203000203" pitchFamily="34" charset="-120"/>
            </a:rPr>
            <a:t>:</a:t>
          </a:r>
          <a:r>
            <a:rPr lang="en-ID" sz="1200" kern="1200" dirty="0">
              <a:latin typeface="IBM Plex Sans Cond Text" panose="020B0506050203000203" pitchFamily="34" charset="0"/>
              <a:ea typeface="IBM Plex Sans SC Text" panose="020B0503050203000203" pitchFamily="34" charset="-120"/>
            </a:rPr>
            <a:t> Kurangi </a:t>
          </a:r>
          <a:r>
            <a:rPr lang="en-ID" sz="1200" b="1" kern="1200" dirty="0" err="1">
              <a:latin typeface="IBM Plex Sans Cond Text" panose="020B0506050203000203" pitchFamily="34" charset="0"/>
              <a:ea typeface="IBM Plex Sans SC Text" panose="020B0503050203000203" pitchFamily="34" charset="-120"/>
            </a:rPr>
            <a:t>waktu</a:t>
          </a:r>
          <a:r>
            <a:rPr lang="en-ID" sz="1200" b="1" kern="1200" dirty="0">
              <a:latin typeface="IBM Plex Sans Cond Text" panose="020B0506050203000203" pitchFamily="34" charset="0"/>
              <a:ea typeface="IBM Plex Sans SC Text" panose="020B0503050203000203" pitchFamily="34" charset="-120"/>
            </a:rPr>
            <a:t> </a:t>
          </a:r>
          <a:r>
            <a:rPr lang="en-ID" sz="1200" b="1" kern="1200" dirty="0" err="1">
              <a:latin typeface="IBM Plex Sans Cond Text" panose="020B0506050203000203" pitchFamily="34" charset="0"/>
              <a:ea typeface="IBM Plex Sans SC Text" panose="020B0503050203000203" pitchFamily="34" charset="-120"/>
            </a:rPr>
            <a:t>henti</a:t>
          </a:r>
          <a:r>
            <a:rPr lang="en-ID" sz="1200" kern="1200" dirty="0">
              <a:latin typeface="IBM Plex Sans Cond Text" panose="020B0506050203000203" pitchFamily="34" charset="0"/>
              <a:ea typeface="IBM Plex Sans SC Text" panose="020B0503050203000203" pitchFamily="34" charset="-120"/>
            </a:rPr>
            <a:t> dan </a:t>
          </a:r>
          <a:r>
            <a:rPr lang="en-ID" sz="1200" b="1" kern="1200" dirty="0" err="1">
              <a:latin typeface="IBM Plex Sans Cond Text" panose="020B0506050203000203" pitchFamily="34" charset="0"/>
              <a:ea typeface="IBM Plex Sans SC Text" panose="020B0503050203000203" pitchFamily="34" charset="-120"/>
            </a:rPr>
            <a:t>biaya</a:t>
          </a:r>
          <a:r>
            <a:rPr lang="en-ID" sz="1200" b="1" kern="1200" dirty="0">
              <a:latin typeface="IBM Plex Sans Cond Text" panose="020B0506050203000203" pitchFamily="34" charset="0"/>
              <a:ea typeface="IBM Plex Sans SC Text" panose="020B0503050203000203" pitchFamily="34" charset="-120"/>
            </a:rPr>
            <a:t> </a:t>
          </a:r>
          <a:r>
            <a:rPr lang="en-ID" sz="1200" b="1" kern="1200" dirty="0" err="1">
              <a:latin typeface="IBM Plex Sans Cond Text" panose="020B0506050203000203" pitchFamily="34" charset="0"/>
              <a:ea typeface="IBM Plex Sans SC Text" panose="020B0503050203000203" pitchFamily="34" charset="-120"/>
            </a:rPr>
            <a:t>perbaikan</a:t>
          </a:r>
          <a:r>
            <a:rPr lang="en-ID" sz="1200" kern="1200" dirty="0">
              <a:latin typeface="IBM Plex Sans Cond Text" panose="020B0506050203000203" pitchFamily="34" charset="0"/>
              <a:ea typeface="IBM Plex Sans SC Text" panose="020B0503050203000203" pitchFamily="34" charset="-120"/>
            </a:rPr>
            <a:t> (Maximo, watsonx.ai).</a:t>
          </a:r>
          <a:endParaRPr lang="en-US" sz="1200" kern="1200" dirty="0">
            <a:latin typeface="IBM Plex Sans Cond Text" panose="020B0506050203000203" pitchFamily="34" charset="0"/>
            <a:ea typeface="IBM Plex Sans SC Text" panose="020B0503050203000203" pitchFamily="34" charset="-120"/>
          </a:endParaRPr>
        </a:p>
        <a:p>
          <a:pPr marL="114300" lvl="1" indent="-114300" algn="l" defTabSz="533400">
            <a:lnSpc>
              <a:spcPct val="100000"/>
            </a:lnSpc>
            <a:spcBef>
              <a:spcPct val="0"/>
            </a:spcBef>
            <a:spcAft>
              <a:spcPct val="15000"/>
            </a:spcAft>
            <a:buChar char="•"/>
          </a:pPr>
          <a:r>
            <a:rPr lang="en-ID" sz="1200" b="1" kern="1200" dirty="0" err="1">
              <a:latin typeface="IBM Plex Sans Cond Text" panose="020B0506050203000203" pitchFamily="34" charset="0"/>
              <a:ea typeface="IBM Plex Sans SC Text" panose="020B0503050203000203" pitchFamily="34" charset="-120"/>
            </a:rPr>
            <a:t>Efisiensi</a:t>
          </a:r>
          <a:r>
            <a:rPr lang="en-ID" sz="1200" b="1" kern="1200" dirty="0">
              <a:latin typeface="IBM Plex Sans Cond Text" panose="020B0506050203000203" pitchFamily="34" charset="0"/>
              <a:ea typeface="IBM Plex Sans SC Text" panose="020B0503050203000203" pitchFamily="34" charset="-120"/>
            </a:rPr>
            <a:t> Energi</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Optimalkan</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konsumsi</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daya</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menara</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melalui</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analitik</a:t>
          </a:r>
          <a:r>
            <a:rPr lang="en-ID" sz="1200" kern="1200" dirty="0">
              <a:latin typeface="IBM Plex Sans Cond Text" panose="020B0506050203000203" pitchFamily="34" charset="0"/>
              <a:ea typeface="IBM Plex Sans SC Text" panose="020B0503050203000203" pitchFamily="34" charset="-120"/>
            </a:rPr>
            <a:t> AI.</a:t>
          </a:r>
          <a:endParaRPr lang="en-US" sz="1200" kern="1200" dirty="0">
            <a:latin typeface="IBM Plex Sans Cond Text" panose="020B0506050203000203" pitchFamily="34" charset="0"/>
            <a:ea typeface="IBM Plex Sans SC Text" panose="020B0503050203000203" pitchFamily="34" charset="-120"/>
          </a:endParaRPr>
        </a:p>
      </dsp:txBody>
      <dsp:txXfrm>
        <a:off x="0" y="735685"/>
        <a:ext cx="5860194" cy="1071000"/>
      </dsp:txXfrm>
    </dsp:sp>
    <dsp:sp modelId="{62C1E1B8-683A-45EF-A94D-2D38FAC6C42B}">
      <dsp:nvSpPr>
        <dsp:cNvPr id="0" name=""/>
        <dsp:cNvSpPr/>
      </dsp:nvSpPr>
      <dsp:spPr>
        <a:xfrm>
          <a:off x="293009" y="661127"/>
          <a:ext cx="4102136" cy="325478"/>
        </a:xfrm>
        <a:prstGeom prst="round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051" tIns="0" rIns="155051" bIns="0" numCol="1" spcCol="1270" anchor="ctr" anchorCtr="0">
          <a:noAutofit/>
        </a:bodyPr>
        <a:lstStyle/>
        <a:p>
          <a:pPr marL="0" lvl="0" indent="0" algn="l" defTabSz="533400">
            <a:lnSpc>
              <a:spcPct val="100000"/>
            </a:lnSpc>
            <a:spcBef>
              <a:spcPct val="0"/>
            </a:spcBef>
            <a:spcAft>
              <a:spcPct val="35000"/>
            </a:spcAft>
            <a:buNone/>
          </a:pPr>
          <a:r>
            <a:rPr lang="en-ID" sz="1200" b="1" kern="1200" dirty="0">
              <a:latin typeface="IBM Plex Sans Cond Text" panose="020B0506050203000203" pitchFamily="34" charset="0"/>
              <a:ea typeface="IBM Plex Sans SC Text" panose="020B0503050203000203" pitchFamily="34" charset="-120"/>
            </a:rPr>
            <a:t>Optimasi </a:t>
          </a:r>
          <a:r>
            <a:rPr lang="en-ID" sz="1200" b="1" kern="1200" dirty="0" err="1">
              <a:latin typeface="IBM Plex Sans Cond Text" panose="020B0506050203000203" pitchFamily="34" charset="0"/>
              <a:ea typeface="IBM Plex Sans SC Text" panose="020B0503050203000203" pitchFamily="34" charset="-120"/>
            </a:rPr>
            <a:t>Biaya</a:t>
          </a:r>
          <a:r>
            <a:rPr lang="en-ID" sz="1200" b="1" kern="1200" dirty="0">
              <a:latin typeface="IBM Plex Sans Cond Text" panose="020B0506050203000203" pitchFamily="34" charset="0"/>
              <a:ea typeface="IBM Plex Sans SC Text" panose="020B0503050203000203" pitchFamily="34" charset="-120"/>
            </a:rPr>
            <a:t> </a:t>
          </a:r>
          <a:r>
            <a:rPr lang="en-ID" sz="1200" b="1" kern="1200" dirty="0" err="1">
              <a:latin typeface="IBM Plex Sans Cond Text" panose="020B0506050203000203" pitchFamily="34" charset="0"/>
              <a:ea typeface="IBM Plex Sans SC Text" panose="020B0503050203000203" pitchFamily="34" charset="-120"/>
            </a:rPr>
            <a:t>Operasional</a:t>
          </a:r>
          <a:r>
            <a:rPr lang="en-ID" sz="1200" b="1" kern="1200" dirty="0">
              <a:latin typeface="IBM Plex Sans Cond Text" panose="020B0506050203000203" pitchFamily="34" charset="0"/>
              <a:ea typeface="IBM Plex Sans SC Text" panose="020B0503050203000203" pitchFamily="34" charset="-120"/>
            </a:rPr>
            <a:t>:</a:t>
          </a:r>
          <a:endParaRPr lang="en-US" sz="1200" kern="1200" dirty="0">
            <a:latin typeface="IBM Plex Sans Cond Text" panose="020B0506050203000203" pitchFamily="34" charset="0"/>
            <a:ea typeface="IBM Plex Sans SC Text" panose="020B0503050203000203" pitchFamily="34" charset="-120"/>
          </a:endParaRPr>
        </a:p>
      </dsp:txBody>
      <dsp:txXfrm>
        <a:off x="308898" y="677016"/>
        <a:ext cx="4070358" cy="293700"/>
      </dsp:txXfrm>
    </dsp:sp>
    <dsp:sp modelId="{B3CF24B9-6A97-422D-A6A8-3D3FC72ED570}">
      <dsp:nvSpPr>
        <dsp:cNvPr id="0" name=""/>
        <dsp:cNvSpPr/>
      </dsp:nvSpPr>
      <dsp:spPr>
        <a:xfrm>
          <a:off x="0" y="1970032"/>
          <a:ext cx="5860194" cy="1071000"/>
        </a:xfrm>
        <a:prstGeom prst="rect">
          <a:avLst/>
        </a:prstGeom>
        <a:solidFill>
          <a:schemeClr val="lt1">
            <a:alpha val="90000"/>
            <a:hueOff val="0"/>
            <a:satOff val="0"/>
            <a:lumOff val="0"/>
            <a:alphaOff val="0"/>
          </a:schemeClr>
        </a:solidFill>
        <a:ln w="25400" cap="flat" cmpd="sng" algn="ctr">
          <a:solidFill>
            <a:schemeClr val="accent2">
              <a:hueOff val="2340760"/>
              <a:satOff val="-2919"/>
              <a:lumOff val="6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4816" tIns="354076" rIns="454816" bIns="85344" numCol="1" spcCol="1270" anchor="t" anchorCtr="0">
          <a:noAutofit/>
        </a:bodyPr>
        <a:lstStyle/>
        <a:p>
          <a:pPr marL="114300" lvl="1" indent="-114300" algn="l" defTabSz="533400">
            <a:lnSpc>
              <a:spcPct val="100000"/>
            </a:lnSpc>
            <a:spcBef>
              <a:spcPct val="0"/>
            </a:spcBef>
            <a:spcAft>
              <a:spcPct val="15000"/>
            </a:spcAft>
            <a:buChar char="•"/>
          </a:pPr>
          <a:r>
            <a:rPr lang="en-ID" sz="1200" b="1" kern="1200" dirty="0" err="1">
              <a:latin typeface="IBM Plex Sans Cond Text" panose="020B0506050203000203" pitchFamily="34" charset="0"/>
              <a:ea typeface="IBM Plex Sans SC Text" panose="020B0503050203000203" pitchFamily="34" charset="-120"/>
            </a:rPr>
            <a:t>Manajemen</a:t>
          </a:r>
          <a:r>
            <a:rPr lang="en-ID" sz="1200" b="1" kern="1200" dirty="0">
              <a:latin typeface="IBM Plex Sans Cond Text" panose="020B0506050203000203" pitchFamily="34" charset="0"/>
              <a:ea typeface="IBM Plex Sans SC Text" panose="020B0503050203000203" pitchFamily="34" charset="-120"/>
            </a:rPr>
            <a:t> </a:t>
          </a:r>
          <a:r>
            <a:rPr lang="en-ID" sz="1200" b="1" kern="1200" dirty="0" err="1">
              <a:latin typeface="IBM Plex Sans Cond Text" panose="020B0506050203000203" pitchFamily="34" charset="0"/>
              <a:ea typeface="IBM Plex Sans SC Text" panose="020B0503050203000203" pitchFamily="34" charset="-120"/>
            </a:rPr>
            <a:t>Jaringan</a:t>
          </a:r>
          <a:r>
            <a:rPr lang="en-ID" sz="1200" b="1" kern="1200" dirty="0">
              <a:latin typeface="IBM Plex Sans Cond Text" panose="020B0506050203000203" pitchFamily="34" charset="0"/>
              <a:ea typeface="IBM Plex Sans SC Text" panose="020B0503050203000203" pitchFamily="34" charset="-120"/>
            </a:rPr>
            <a:t> </a:t>
          </a:r>
          <a:r>
            <a:rPr lang="en-ID" sz="1200" b="1" kern="1200" dirty="0" err="1">
              <a:latin typeface="IBM Plex Sans Cond Text" panose="020B0506050203000203" pitchFamily="34" charset="0"/>
              <a:ea typeface="IBM Plex Sans SC Text" panose="020B0503050203000203" pitchFamily="34" charset="-120"/>
            </a:rPr>
            <a:t>Otomatis</a:t>
          </a:r>
          <a:r>
            <a:rPr lang="en-ID" sz="1200" b="1" kern="1200" dirty="0">
              <a:latin typeface="IBM Plex Sans Cond Text" panose="020B0506050203000203" pitchFamily="34" charset="0"/>
              <a:ea typeface="IBM Plex Sans SC Text" panose="020B0503050203000203" pitchFamily="34" charset="-120"/>
            </a:rPr>
            <a:t>:</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Pastikan</a:t>
          </a:r>
          <a:r>
            <a:rPr lang="en-ID" sz="1200" kern="1200" dirty="0">
              <a:latin typeface="IBM Plex Sans Cond Text" panose="020B0506050203000203" pitchFamily="34" charset="0"/>
              <a:ea typeface="IBM Plex Sans SC Text" panose="020B0503050203000203" pitchFamily="34" charset="-120"/>
            </a:rPr>
            <a:t> </a:t>
          </a:r>
          <a:r>
            <a:rPr lang="en-ID" sz="1200" b="1" kern="1200" dirty="0" err="1">
              <a:latin typeface="IBM Plex Sans Cond Text" panose="020B0506050203000203" pitchFamily="34" charset="0"/>
              <a:ea typeface="IBM Plex Sans SC Text" panose="020B0503050203000203" pitchFamily="34" charset="-120"/>
            </a:rPr>
            <a:t>kualitas</a:t>
          </a:r>
          <a:r>
            <a:rPr lang="en-ID" sz="1200" b="1" kern="1200" dirty="0">
              <a:latin typeface="IBM Plex Sans Cond Text" panose="020B0506050203000203" pitchFamily="34" charset="0"/>
              <a:ea typeface="IBM Plex Sans SC Text" panose="020B0503050203000203" pitchFamily="34" charset="-120"/>
            </a:rPr>
            <a:t> </a:t>
          </a:r>
          <a:r>
            <a:rPr lang="en-ID" sz="1200" b="1" kern="1200" dirty="0" err="1">
              <a:latin typeface="IBM Plex Sans Cond Text" panose="020B0506050203000203" pitchFamily="34" charset="0"/>
              <a:ea typeface="IBM Plex Sans SC Text" panose="020B0503050203000203" pitchFamily="34" charset="-120"/>
            </a:rPr>
            <a:t>layanan</a:t>
          </a:r>
          <a:r>
            <a:rPr lang="en-ID" sz="1200" b="1" kern="1200" dirty="0">
              <a:latin typeface="IBM Plex Sans Cond Text" panose="020B0506050203000203" pitchFamily="34" charset="0"/>
              <a:ea typeface="IBM Plex Sans SC Text" panose="020B0503050203000203" pitchFamily="34" charset="-120"/>
            </a:rPr>
            <a:t> </a:t>
          </a:r>
          <a:r>
            <a:rPr lang="en-ID" sz="1200" b="1" kern="1200" dirty="0" err="1">
              <a:latin typeface="IBM Plex Sans Cond Text" panose="020B0506050203000203" pitchFamily="34" charset="0"/>
              <a:ea typeface="IBM Plex Sans SC Text" panose="020B0503050203000203" pitchFamily="34" charset="-120"/>
            </a:rPr>
            <a:t>konsisten</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dengan</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penyeimbangan</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beban</a:t>
          </a:r>
          <a:r>
            <a:rPr lang="en-ID" sz="1200" kern="1200" dirty="0">
              <a:latin typeface="IBM Plex Sans Cond Text" panose="020B0506050203000203" pitchFamily="34" charset="0"/>
              <a:ea typeface="IBM Plex Sans SC Text" panose="020B0503050203000203" pitchFamily="34" charset="-120"/>
            </a:rPr>
            <a:t> dan </a:t>
          </a:r>
          <a:r>
            <a:rPr lang="en-ID" sz="1200" kern="1200" dirty="0" err="1">
              <a:latin typeface="IBM Plex Sans Cond Text" panose="020B0506050203000203" pitchFamily="34" charset="0"/>
              <a:ea typeface="IBM Plex Sans SC Text" panose="020B0503050203000203" pitchFamily="34" charset="-120"/>
            </a:rPr>
            <a:t>perencanaan</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kapasitas</a:t>
          </a:r>
          <a:r>
            <a:rPr lang="en-ID" sz="1200" kern="1200" dirty="0">
              <a:latin typeface="IBM Plex Sans Cond Text" panose="020B0506050203000203" pitchFamily="34" charset="0"/>
              <a:ea typeface="IBM Plex Sans SC Text" panose="020B0503050203000203" pitchFamily="34" charset="-120"/>
            </a:rPr>
            <a:t> (watsonx.ai).</a:t>
          </a:r>
          <a:endParaRPr lang="en-US" sz="1200" kern="1200" dirty="0">
            <a:latin typeface="IBM Plex Sans Cond Text" panose="020B0506050203000203" pitchFamily="34" charset="0"/>
            <a:ea typeface="IBM Plex Sans SC Text" panose="020B0503050203000203" pitchFamily="34" charset="-120"/>
          </a:endParaRPr>
        </a:p>
        <a:p>
          <a:pPr marL="114300" lvl="1" indent="-114300" algn="l" defTabSz="533400">
            <a:lnSpc>
              <a:spcPct val="100000"/>
            </a:lnSpc>
            <a:spcBef>
              <a:spcPct val="0"/>
            </a:spcBef>
            <a:spcAft>
              <a:spcPct val="15000"/>
            </a:spcAft>
            <a:buChar char="•"/>
          </a:pPr>
          <a:r>
            <a:rPr lang="en-ID" sz="1200" b="1" kern="1200" dirty="0" err="1">
              <a:latin typeface="IBM Plex Sans Cond Text" panose="020B0506050203000203" pitchFamily="34" charset="0"/>
              <a:ea typeface="IBM Plex Sans SC Text" panose="020B0503050203000203" pitchFamily="34" charset="-120"/>
            </a:rPr>
            <a:t>Penemuan</a:t>
          </a:r>
          <a:r>
            <a:rPr lang="en-ID" sz="1200" b="1" kern="1200" dirty="0">
              <a:latin typeface="IBM Plex Sans Cond Text" panose="020B0506050203000203" pitchFamily="34" charset="0"/>
              <a:ea typeface="IBM Plex Sans SC Text" panose="020B0503050203000203" pitchFamily="34" charset="-120"/>
            </a:rPr>
            <a:t> </a:t>
          </a:r>
          <a:r>
            <a:rPr lang="en-ID" sz="1200" b="1" kern="1200" dirty="0" err="1">
              <a:latin typeface="IBM Plex Sans Cond Text" panose="020B0506050203000203" pitchFamily="34" charset="0"/>
              <a:ea typeface="IBM Plex Sans SC Text" panose="020B0503050203000203" pitchFamily="34" charset="-120"/>
            </a:rPr>
            <a:t>Anomali</a:t>
          </a:r>
          <a:r>
            <a:rPr lang="en-ID" sz="1200" b="1" kern="1200" dirty="0">
              <a:latin typeface="IBM Plex Sans Cond Text" panose="020B0506050203000203" pitchFamily="34" charset="0"/>
              <a:ea typeface="IBM Plex Sans SC Text" panose="020B0503050203000203" pitchFamily="34" charset="-120"/>
            </a:rPr>
            <a:t> Real-time:</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Identifikasi</a:t>
          </a:r>
          <a:r>
            <a:rPr lang="en-ID" sz="1200" kern="1200" dirty="0">
              <a:latin typeface="IBM Plex Sans Cond Text" panose="020B0506050203000203" pitchFamily="34" charset="0"/>
              <a:ea typeface="IBM Plex Sans SC Text" panose="020B0503050203000203" pitchFamily="34" charset="-120"/>
            </a:rPr>
            <a:t> &amp; </a:t>
          </a:r>
          <a:r>
            <a:rPr lang="en-ID" sz="1200" kern="1200" dirty="0" err="1">
              <a:latin typeface="IBM Plex Sans Cond Text" panose="020B0506050203000203" pitchFamily="34" charset="0"/>
              <a:ea typeface="IBM Plex Sans SC Text" panose="020B0503050203000203" pitchFamily="34" charset="-120"/>
            </a:rPr>
            <a:t>atasi</a:t>
          </a:r>
          <a:r>
            <a:rPr lang="en-ID" sz="1200" kern="1200" dirty="0">
              <a:latin typeface="IBM Plex Sans Cond Text" panose="020B0506050203000203" pitchFamily="34" charset="0"/>
              <a:ea typeface="IBM Plex Sans SC Text" panose="020B0503050203000203" pitchFamily="34" charset="-120"/>
            </a:rPr>
            <a:t> </a:t>
          </a:r>
          <a:r>
            <a:rPr lang="en-ID" sz="1200" b="1" kern="1200" dirty="0" err="1">
              <a:latin typeface="IBM Plex Sans Cond Text" panose="020B0506050203000203" pitchFamily="34" charset="0"/>
              <a:ea typeface="IBM Plex Sans SC Text" panose="020B0503050203000203" pitchFamily="34" charset="-120"/>
            </a:rPr>
            <a:t>masalah</a:t>
          </a:r>
          <a:r>
            <a:rPr lang="en-ID" sz="1200" b="1" kern="1200" dirty="0">
              <a:latin typeface="IBM Plex Sans Cond Text" panose="020B0506050203000203" pitchFamily="34" charset="0"/>
              <a:ea typeface="IBM Plex Sans SC Text" panose="020B0503050203000203" pitchFamily="34" charset="-120"/>
            </a:rPr>
            <a:t> </a:t>
          </a:r>
          <a:r>
            <a:rPr lang="en-ID" sz="1200" b="1" kern="1200" dirty="0" err="1">
              <a:latin typeface="IBM Plex Sans Cond Text" panose="020B0506050203000203" pitchFamily="34" charset="0"/>
              <a:ea typeface="IBM Plex Sans SC Text" panose="020B0503050203000203" pitchFamily="34" charset="-120"/>
            </a:rPr>
            <a:t>jaringan</a:t>
          </a:r>
          <a:r>
            <a:rPr lang="en-ID" sz="1200" b="1" kern="1200" dirty="0">
              <a:latin typeface="IBM Plex Sans Cond Text" panose="020B0506050203000203" pitchFamily="34" charset="0"/>
              <a:ea typeface="IBM Plex Sans SC Text" panose="020B0503050203000203" pitchFamily="34" charset="-120"/>
            </a:rPr>
            <a:t> </a:t>
          </a:r>
          <a:r>
            <a:rPr lang="en-ID" sz="1200" b="1" kern="1200" dirty="0" err="1">
              <a:latin typeface="IBM Plex Sans Cond Text" panose="020B0506050203000203" pitchFamily="34" charset="0"/>
              <a:ea typeface="IBM Plex Sans SC Text" panose="020B0503050203000203" pitchFamily="34" charset="-120"/>
            </a:rPr>
            <a:t>proaktif</a:t>
          </a:r>
          <a:r>
            <a:rPr lang="en-ID" sz="1200" kern="1200" dirty="0">
              <a:latin typeface="IBM Plex Sans Cond Text" panose="020B0506050203000203" pitchFamily="34" charset="0"/>
              <a:ea typeface="IBM Plex Sans SC Text" panose="020B0503050203000203" pitchFamily="34" charset="-120"/>
            </a:rPr>
            <a:t>.</a:t>
          </a:r>
          <a:endParaRPr lang="en-US" sz="1200" kern="1200" dirty="0">
            <a:latin typeface="IBM Plex Sans Cond Text" panose="020B0506050203000203" pitchFamily="34" charset="0"/>
            <a:ea typeface="IBM Plex Sans SC Text" panose="020B0503050203000203" pitchFamily="34" charset="-120"/>
          </a:endParaRPr>
        </a:p>
      </dsp:txBody>
      <dsp:txXfrm>
        <a:off x="0" y="1970032"/>
        <a:ext cx="5860194" cy="1071000"/>
      </dsp:txXfrm>
    </dsp:sp>
    <dsp:sp modelId="{06EDD2AA-0385-43DC-BC29-DA2B2227E78B}">
      <dsp:nvSpPr>
        <dsp:cNvPr id="0" name=""/>
        <dsp:cNvSpPr/>
      </dsp:nvSpPr>
      <dsp:spPr>
        <a:xfrm>
          <a:off x="293009" y="1898485"/>
          <a:ext cx="4102136" cy="322467"/>
        </a:xfrm>
        <a:prstGeom prst="roundRect">
          <a:avLst/>
        </a:prstGeom>
        <a:solidFill>
          <a:schemeClr val="accent2">
            <a:hueOff val="2340760"/>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051" tIns="0" rIns="155051" bIns="0" numCol="1" spcCol="1270" anchor="ctr" anchorCtr="0">
          <a:noAutofit/>
        </a:bodyPr>
        <a:lstStyle/>
        <a:p>
          <a:pPr marL="0" lvl="0" indent="0" algn="l" defTabSz="533400">
            <a:lnSpc>
              <a:spcPct val="100000"/>
            </a:lnSpc>
            <a:spcBef>
              <a:spcPct val="0"/>
            </a:spcBef>
            <a:spcAft>
              <a:spcPct val="35000"/>
            </a:spcAft>
            <a:buNone/>
          </a:pPr>
          <a:r>
            <a:rPr lang="en-ID" sz="1200" kern="1200" dirty="0" err="1">
              <a:latin typeface="IBM Plex Sans Cond Text" panose="020B0506050203000203" pitchFamily="34" charset="0"/>
              <a:ea typeface="IBM Plex Sans SC Text" panose="020B0503050203000203" pitchFamily="34" charset="-120"/>
            </a:rPr>
            <a:t>Peningkatan</a:t>
          </a:r>
          <a:r>
            <a:rPr lang="en-ID" sz="1200" kern="1200" dirty="0">
              <a:latin typeface="IBM Plex Sans Cond Text" panose="020B0506050203000203" pitchFamily="34" charset="0"/>
              <a:ea typeface="IBM Plex Sans SC Text" panose="020B0503050203000203" pitchFamily="34" charset="-120"/>
            </a:rPr>
            <a:t> Kinerja </a:t>
          </a:r>
          <a:r>
            <a:rPr lang="en-ID" sz="1200" kern="1200" dirty="0" err="1">
              <a:latin typeface="IBM Plex Sans Cond Text" panose="020B0506050203000203" pitchFamily="34" charset="0"/>
              <a:ea typeface="IBM Plex Sans SC Text" panose="020B0503050203000203" pitchFamily="34" charset="-120"/>
            </a:rPr>
            <a:t>Jaringan</a:t>
          </a:r>
          <a:r>
            <a:rPr lang="en-ID" sz="1200" kern="1200" dirty="0">
              <a:latin typeface="IBM Plex Sans Cond Text" panose="020B0506050203000203" pitchFamily="34" charset="0"/>
              <a:ea typeface="IBM Plex Sans SC Text" panose="020B0503050203000203" pitchFamily="34" charset="-120"/>
            </a:rPr>
            <a:t>:</a:t>
          </a:r>
          <a:endParaRPr lang="en-US" sz="1200" kern="1200" dirty="0">
            <a:latin typeface="IBM Plex Sans Cond Text" panose="020B0506050203000203" pitchFamily="34" charset="0"/>
            <a:ea typeface="IBM Plex Sans SC Text" panose="020B0503050203000203" pitchFamily="34" charset="-120"/>
          </a:endParaRPr>
        </a:p>
      </dsp:txBody>
      <dsp:txXfrm>
        <a:off x="308751" y="1914227"/>
        <a:ext cx="4070652" cy="290983"/>
      </dsp:txXfrm>
    </dsp:sp>
    <dsp:sp modelId="{A761AADF-D351-4D49-B6EB-502AF8268537}">
      <dsp:nvSpPr>
        <dsp:cNvPr id="0" name=""/>
        <dsp:cNvSpPr/>
      </dsp:nvSpPr>
      <dsp:spPr>
        <a:xfrm>
          <a:off x="0" y="3210302"/>
          <a:ext cx="5860194" cy="1285200"/>
        </a:xfrm>
        <a:prstGeom prst="rect">
          <a:avLst/>
        </a:prstGeom>
        <a:solidFill>
          <a:schemeClr val="lt1">
            <a:alpha val="90000"/>
            <a:hueOff val="0"/>
            <a:satOff val="0"/>
            <a:lumOff val="0"/>
            <a:alphaOff val="0"/>
          </a:schemeClr>
        </a:solidFill>
        <a:ln w="25400" cap="flat" cmpd="sng" algn="ctr">
          <a:solidFill>
            <a:schemeClr val="accent2">
              <a:hueOff val="3511140"/>
              <a:satOff val="-4379"/>
              <a:lumOff val="10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4816" tIns="354076" rIns="454816" bIns="85344" numCol="1" spcCol="1270" anchor="t" anchorCtr="0">
          <a:noAutofit/>
        </a:bodyPr>
        <a:lstStyle/>
        <a:p>
          <a:pPr marL="114300" lvl="1" indent="-114300" algn="l" defTabSz="533400">
            <a:lnSpc>
              <a:spcPct val="100000"/>
            </a:lnSpc>
            <a:spcBef>
              <a:spcPct val="0"/>
            </a:spcBef>
            <a:spcAft>
              <a:spcPct val="15000"/>
            </a:spcAft>
            <a:buChar char="•"/>
          </a:pPr>
          <a:r>
            <a:rPr lang="en-ID" sz="1200" b="1" kern="1200" dirty="0" err="1">
              <a:latin typeface="IBM Plex Sans Cond Text" panose="020B0506050203000203" pitchFamily="34" charset="0"/>
              <a:ea typeface="IBM Plex Sans SC Text" panose="020B0503050203000203" pitchFamily="34" charset="-120"/>
            </a:rPr>
            <a:t>Visibilitas</a:t>
          </a:r>
          <a:r>
            <a:rPr lang="en-ID" sz="1200" b="1" kern="1200" dirty="0">
              <a:latin typeface="IBM Plex Sans Cond Text" panose="020B0506050203000203" pitchFamily="34" charset="0"/>
              <a:ea typeface="IBM Plex Sans SC Text" panose="020B0503050203000203" pitchFamily="34" charset="-120"/>
            </a:rPr>
            <a:t> Aset </a:t>
          </a:r>
          <a:r>
            <a:rPr lang="en-ID" sz="1200" b="1" kern="1200" dirty="0" err="1">
              <a:latin typeface="IBM Plex Sans Cond Text" panose="020B0506050203000203" pitchFamily="34" charset="0"/>
              <a:ea typeface="IBM Plex Sans SC Text" panose="020B0503050203000203" pitchFamily="34" charset="-120"/>
            </a:rPr>
            <a:t>Komprehensif</a:t>
          </a:r>
          <a:r>
            <a:rPr lang="en-ID" sz="1200" b="1" kern="1200" dirty="0">
              <a:latin typeface="IBM Plex Sans Cond Text" panose="020B0506050203000203" pitchFamily="34" charset="0"/>
              <a:ea typeface="IBM Plex Sans SC Text" panose="020B0503050203000203" pitchFamily="34" charset="-120"/>
            </a:rPr>
            <a:t>:</a:t>
          </a:r>
          <a:r>
            <a:rPr lang="en-ID" sz="1200" kern="1200" dirty="0">
              <a:latin typeface="IBM Plex Sans Cond Text" panose="020B0506050203000203" pitchFamily="34" charset="0"/>
              <a:ea typeface="IBM Plex Sans SC Text" panose="020B0503050203000203" pitchFamily="34" charset="-120"/>
            </a:rPr>
            <a:t> Gambaran </a:t>
          </a:r>
          <a:r>
            <a:rPr lang="en-ID" sz="1200" kern="1200" dirty="0" err="1">
              <a:latin typeface="IBM Plex Sans Cond Text" panose="020B0506050203000203" pitchFamily="34" charset="0"/>
              <a:ea typeface="IBM Plex Sans SC Text" panose="020B0503050203000203" pitchFamily="34" charset="-120"/>
            </a:rPr>
            <a:t>akurat</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kapasitas</a:t>
          </a:r>
          <a:r>
            <a:rPr lang="en-ID" sz="1200" kern="1200" dirty="0">
              <a:latin typeface="IBM Plex Sans Cond Text" panose="020B0506050203000203" pitchFamily="34" charset="0"/>
              <a:ea typeface="IBM Plex Sans SC Text" panose="020B0503050203000203" pitchFamily="34" charset="-120"/>
            </a:rPr>
            <a:t> &amp; </a:t>
          </a:r>
          <a:r>
            <a:rPr lang="en-ID" sz="1200" kern="1200" dirty="0" err="1">
              <a:latin typeface="IBM Plex Sans Cond Text" panose="020B0506050203000203" pitchFamily="34" charset="0"/>
              <a:ea typeface="IBM Plex Sans SC Text" panose="020B0503050203000203" pitchFamily="34" charset="-120"/>
            </a:rPr>
            <a:t>kondisi</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menara</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untuk</a:t>
          </a:r>
          <a:r>
            <a:rPr lang="en-ID" sz="1200" kern="1200" dirty="0">
              <a:latin typeface="IBM Plex Sans Cond Text" panose="020B0506050203000203" pitchFamily="34" charset="0"/>
              <a:ea typeface="IBM Plex Sans SC Text" panose="020B0503050203000203" pitchFamily="34" charset="-120"/>
            </a:rPr>
            <a:t> </a:t>
          </a:r>
          <a:r>
            <a:rPr lang="en-ID" sz="1200" b="1" kern="1200" dirty="0" err="1">
              <a:latin typeface="IBM Plex Sans Cond Text" panose="020B0506050203000203" pitchFamily="34" charset="0"/>
              <a:ea typeface="IBM Plex Sans SC Text" panose="020B0503050203000203" pitchFamily="34" charset="-120"/>
            </a:rPr>
            <a:t>peluang</a:t>
          </a:r>
          <a:r>
            <a:rPr lang="en-ID" sz="1200" b="1" kern="1200" dirty="0">
              <a:latin typeface="IBM Plex Sans Cond Text" panose="020B0506050203000203" pitchFamily="34" charset="0"/>
              <a:ea typeface="IBM Plex Sans SC Text" panose="020B0503050203000203" pitchFamily="34" charset="-120"/>
            </a:rPr>
            <a:t> co-location</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maksimal</a:t>
          </a:r>
          <a:r>
            <a:rPr lang="en-ID" sz="1200" kern="1200" dirty="0">
              <a:latin typeface="IBM Plex Sans Cond Text" panose="020B0506050203000203" pitchFamily="34" charset="0"/>
              <a:ea typeface="IBM Plex Sans SC Text" panose="020B0503050203000203" pitchFamily="34" charset="-120"/>
            </a:rPr>
            <a:t> (Maximo, </a:t>
          </a:r>
          <a:r>
            <a:rPr lang="en-ID" sz="1200" kern="1200" dirty="0" err="1">
              <a:latin typeface="IBM Plex Sans Cond Text" panose="020B0506050203000203" pitchFamily="34" charset="0"/>
              <a:ea typeface="IBM Plex Sans SC Text" panose="020B0503050203000203" pitchFamily="34" charset="-120"/>
            </a:rPr>
            <a:t>watsonx.data</a:t>
          </a:r>
          <a:r>
            <a:rPr lang="en-ID" sz="1200" kern="1200" dirty="0">
              <a:latin typeface="IBM Plex Sans Cond Text" panose="020B0506050203000203" pitchFamily="34" charset="0"/>
              <a:ea typeface="IBM Plex Sans SC Text" panose="020B0503050203000203" pitchFamily="34" charset="-120"/>
            </a:rPr>
            <a:t>).</a:t>
          </a:r>
          <a:endParaRPr lang="en-US" sz="1200" kern="1200" dirty="0">
            <a:latin typeface="IBM Plex Sans Cond Text" panose="020B0506050203000203" pitchFamily="34" charset="0"/>
            <a:ea typeface="IBM Plex Sans SC Text" panose="020B0503050203000203" pitchFamily="34" charset="-120"/>
          </a:endParaRPr>
        </a:p>
        <a:p>
          <a:pPr marL="114300" lvl="1" indent="-114300" algn="l" defTabSz="533400">
            <a:lnSpc>
              <a:spcPct val="100000"/>
            </a:lnSpc>
            <a:spcBef>
              <a:spcPct val="0"/>
            </a:spcBef>
            <a:spcAft>
              <a:spcPct val="15000"/>
            </a:spcAft>
            <a:buChar char="•"/>
          </a:pPr>
          <a:r>
            <a:rPr lang="en-ID" sz="1200" b="1" kern="1200">
              <a:latin typeface="IBM Plex Sans Cond Text" panose="020B0506050203000203" pitchFamily="34" charset="0"/>
              <a:ea typeface="IBM Plex Sans SC Text" panose="020B0503050203000203" pitchFamily="34" charset="-120"/>
            </a:rPr>
            <a:t>Manajemen Inventaris Cerdas:</a:t>
          </a:r>
          <a:r>
            <a:rPr lang="en-ID" sz="1200" kern="1200">
              <a:latin typeface="IBM Plex Sans Cond Text" panose="020B0506050203000203" pitchFamily="34" charset="0"/>
              <a:ea typeface="IBM Plex Sans SC Text" panose="020B0503050203000203" pitchFamily="34" charset="-120"/>
            </a:rPr>
            <a:t> Otomatiskan pelacakan &amp; identifikasi </a:t>
          </a:r>
          <a:r>
            <a:rPr lang="en-ID" sz="1200" b="1" kern="1200">
              <a:latin typeface="IBM Plex Sans Cond Text" panose="020B0506050203000203" pitchFamily="34" charset="0"/>
              <a:ea typeface="IBM Plex Sans SC Text" panose="020B0503050203000203" pitchFamily="34" charset="-120"/>
            </a:rPr>
            <a:t>aset kurang dimanfaatkan</a:t>
          </a:r>
          <a:r>
            <a:rPr lang="en-ID" sz="1200" kern="1200">
              <a:latin typeface="IBM Plex Sans Cond Text" panose="020B0506050203000203" pitchFamily="34" charset="0"/>
              <a:ea typeface="IBM Plex Sans SC Text" panose="020B0503050203000203" pitchFamily="34" charset="-120"/>
            </a:rPr>
            <a:t>.</a:t>
          </a:r>
          <a:endParaRPr lang="en-US" sz="1200" kern="1200">
            <a:latin typeface="IBM Plex Sans Cond Text" panose="020B0506050203000203" pitchFamily="34" charset="0"/>
            <a:ea typeface="IBM Plex Sans SC Text" panose="020B0503050203000203" pitchFamily="34" charset="-120"/>
          </a:endParaRPr>
        </a:p>
      </dsp:txBody>
      <dsp:txXfrm>
        <a:off x="0" y="3210302"/>
        <a:ext cx="5860194" cy="1285200"/>
      </dsp:txXfrm>
    </dsp:sp>
    <dsp:sp modelId="{0F12E1E2-39F5-431C-9940-41279B7983E0}">
      <dsp:nvSpPr>
        <dsp:cNvPr id="0" name=""/>
        <dsp:cNvSpPr/>
      </dsp:nvSpPr>
      <dsp:spPr>
        <a:xfrm>
          <a:off x="293009" y="3132832"/>
          <a:ext cx="4102136" cy="328389"/>
        </a:xfrm>
        <a:prstGeom prst="roundRect">
          <a:avLst/>
        </a:prstGeom>
        <a:solidFill>
          <a:schemeClr val="accent2">
            <a:hueOff val="3511140"/>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051" tIns="0" rIns="155051" bIns="0" numCol="1" spcCol="1270" anchor="ctr" anchorCtr="0">
          <a:noAutofit/>
        </a:bodyPr>
        <a:lstStyle/>
        <a:p>
          <a:pPr marL="0" lvl="0" indent="0" algn="l" defTabSz="533400">
            <a:lnSpc>
              <a:spcPct val="100000"/>
            </a:lnSpc>
            <a:spcBef>
              <a:spcPct val="0"/>
            </a:spcBef>
            <a:spcAft>
              <a:spcPct val="35000"/>
            </a:spcAft>
            <a:buNone/>
          </a:pPr>
          <a:r>
            <a:rPr lang="en-ID" sz="1200" kern="1200" dirty="0" err="1">
              <a:latin typeface="IBM Plex Sans Cond Text" panose="020B0506050203000203" pitchFamily="34" charset="0"/>
              <a:ea typeface="IBM Plex Sans SC Text" panose="020B0503050203000203" pitchFamily="34" charset="-120"/>
            </a:rPr>
            <a:t>Monetisasi</a:t>
          </a:r>
          <a:r>
            <a:rPr lang="en-ID" sz="1200" kern="1200" dirty="0">
              <a:latin typeface="IBM Plex Sans Cond Text" panose="020B0506050203000203" pitchFamily="34" charset="0"/>
              <a:ea typeface="IBM Plex Sans SC Text" panose="020B0503050203000203" pitchFamily="34" charset="-120"/>
            </a:rPr>
            <a:t> Aset yang </a:t>
          </a:r>
          <a:r>
            <a:rPr lang="en-ID" sz="1200" kern="1200" dirty="0" err="1">
              <a:latin typeface="IBM Plex Sans Cond Text" panose="020B0506050203000203" pitchFamily="34" charset="0"/>
              <a:ea typeface="IBM Plex Sans SC Text" panose="020B0503050203000203" pitchFamily="34" charset="-120"/>
            </a:rPr>
            <a:t>Ditingkatkan</a:t>
          </a:r>
          <a:r>
            <a:rPr lang="en-ID" sz="1200" kern="1200" dirty="0">
              <a:latin typeface="IBM Plex Sans Cond Text" panose="020B0506050203000203" pitchFamily="34" charset="0"/>
              <a:ea typeface="IBM Plex Sans SC Text" panose="020B0503050203000203" pitchFamily="34" charset="-120"/>
            </a:rPr>
            <a:t>:</a:t>
          </a:r>
          <a:endParaRPr lang="en-US" sz="1200" kern="1200" dirty="0">
            <a:latin typeface="IBM Plex Sans Cond Text" panose="020B0506050203000203" pitchFamily="34" charset="0"/>
            <a:ea typeface="IBM Plex Sans SC Text" panose="020B0503050203000203" pitchFamily="34" charset="-120"/>
          </a:endParaRPr>
        </a:p>
      </dsp:txBody>
      <dsp:txXfrm>
        <a:off x="309040" y="3148863"/>
        <a:ext cx="4070074" cy="296327"/>
      </dsp:txXfrm>
    </dsp:sp>
    <dsp:sp modelId="{90685256-AD54-424B-BE31-CCFCFA822F60}">
      <dsp:nvSpPr>
        <dsp:cNvPr id="0" name=""/>
        <dsp:cNvSpPr/>
      </dsp:nvSpPr>
      <dsp:spPr>
        <a:xfrm>
          <a:off x="0" y="4676549"/>
          <a:ext cx="5860194" cy="1285200"/>
        </a:xfrm>
        <a:prstGeom prst="rect">
          <a:avLst/>
        </a:prstGeom>
        <a:solidFill>
          <a:schemeClr val="lt1">
            <a:alpha val="90000"/>
            <a:hueOff val="0"/>
            <a:satOff val="0"/>
            <a:lumOff val="0"/>
            <a:alphaOff val="0"/>
          </a:schemeClr>
        </a:solidFill>
        <a:ln w="25400" cap="flat" cmpd="sng" algn="ctr">
          <a:solidFill>
            <a:schemeClr val="accent2">
              <a:hueOff val="4681520"/>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4816" tIns="354076" rIns="454816" bIns="85344" numCol="1" spcCol="1270" anchor="t" anchorCtr="0">
          <a:noAutofit/>
        </a:bodyPr>
        <a:lstStyle/>
        <a:p>
          <a:pPr marL="114300" lvl="1" indent="-114300" algn="l" defTabSz="533400">
            <a:lnSpc>
              <a:spcPct val="100000"/>
            </a:lnSpc>
            <a:spcBef>
              <a:spcPct val="0"/>
            </a:spcBef>
            <a:spcAft>
              <a:spcPct val="15000"/>
            </a:spcAft>
            <a:buChar char="•"/>
          </a:pPr>
          <a:r>
            <a:rPr lang="en-ID" sz="1200" b="1" kern="1200" dirty="0" err="1">
              <a:latin typeface="IBM Plex Sans Cond Text" panose="020B0506050203000203" pitchFamily="34" charset="0"/>
              <a:ea typeface="IBM Plex Sans SC Text" panose="020B0503050203000203" pitchFamily="34" charset="-120"/>
            </a:rPr>
            <a:t>Analitika</a:t>
          </a:r>
          <a:r>
            <a:rPr lang="en-ID" sz="1200" b="1" kern="1200" dirty="0">
              <a:latin typeface="IBM Plex Sans Cond Text" panose="020B0506050203000203" pitchFamily="34" charset="0"/>
              <a:ea typeface="IBM Plex Sans SC Text" panose="020B0503050203000203" pitchFamily="34" charset="-120"/>
            </a:rPr>
            <a:t> </a:t>
          </a:r>
          <a:r>
            <a:rPr lang="en-ID" sz="1200" b="1" kern="1200" dirty="0" err="1">
              <a:latin typeface="IBM Plex Sans Cond Text" panose="020B0506050203000203" pitchFamily="34" charset="0"/>
              <a:ea typeface="IBM Plex Sans SC Text" panose="020B0503050203000203" pitchFamily="34" charset="-120"/>
            </a:rPr>
            <a:t>Lanjut</a:t>
          </a:r>
          <a:r>
            <a:rPr lang="en-ID" sz="1200" b="1" kern="1200" dirty="0">
              <a:latin typeface="IBM Plex Sans Cond Text" panose="020B0506050203000203" pitchFamily="34" charset="0"/>
              <a:ea typeface="IBM Plex Sans SC Text" panose="020B0503050203000203" pitchFamily="34" charset="-120"/>
            </a:rPr>
            <a:t>:</a:t>
          </a:r>
          <a:r>
            <a:rPr lang="en-ID" sz="1200" kern="1200" dirty="0">
              <a:latin typeface="IBM Plex Sans Cond Text" panose="020B0506050203000203" pitchFamily="34" charset="0"/>
              <a:ea typeface="IBM Plex Sans SC Text" panose="020B0503050203000203" pitchFamily="34" charset="-120"/>
            </a:rPr>
            <a:t> Ubah </a:t>
          </a:r>
          <a:r>
            <a:rPr lang="en-ID" sz="1200" b="1" kern="1200" dirty="0">
              <a:latin typeface="IBM Plex Sans Cond Text" panose="020B0506050203000203" pitchFamily="34" charset="0"/>
              <a:ea typeface="IBM Plex Sans SC Text" panose="020B0503050203000203" pitchFamily="34" charset="-120"/>
            </a:rPr>
            <a:t>data </a:t>
          </a:r>
          <a:r>
            <a:rPr lang="en-ID" sz="1200" b="1" kern="1200" dirty="0" err="1">
              <a:latin typeface="IBM Plex Sans Cond Text" panose="020B0506050203000203" pitchFamily="34" charset="0"/>
              <a:ea typeface="IBM Plex Sans SC Text" panose="020B0503050203000203" pitchFamily="34" charset="-120"/>
            </a:rPr>
            <a:t>terfragmentasi</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menjadi</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wawasan</a:t>
          </a:r>
          <a:r>
            <a:rPr lang="en-ID" sz="1200" kern="1200" dirty="0">
              <a:latin typeface="IBM Plex Sans Cond Text" panose="020B0506050203000203" pitchFamily="34" charset="0"/>
              <a:ea typeface="IBM Plex Sans SC Text" panose="020B0503050203000203" pitchFamily="34" charset="-120"/>
            </a:rPr>
            <a:t> </a:t>
          </a:r>
          <a:r>
            <a:rPr lang="en-ID" sz="1200" b="1" kern="1200" dirty="0" err="1">
              <a:latin typeface="IBM Plex Sans Cond Text" panose="020B0506050203000203" pitchFamily="34" charset="0"/>
              <a:ea typeface="IBM Plex Sans SC Text" panose="020B0503050203000203" pitchFamily="34" charset="-120"/>
            </a:rPr>
            <a:t>strategis</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watsonx.data</a:t>
          </a:r>
          <a:r>
            <a:rPr lang="en-ID" sz="1200" kern="1200" dirty="0">
              <a:latin typeface="IBM Plex Sans Cond Text" panose="020B0506050203000203" pitchFamily="34" charset="0"/>
              <a:ea typeface="IBM Plex Sans SC Text" panose="020B0503050203000203" pitchFamily="34" charset="-120"/>
            </a:rPr>
            <a:t>, watsonx.ai).</a:t>
          </a:r>
          <a:endParaRPr lang="en-US" sz="1200" kern="1200" dirty="0">
            <a:latin typeface="IBM Plex Sans Cond Text" panose="020B0506050203000203" pitchFamily="34" charset="0"/>
            <a:ea typeface="IBM Plex Sans SC Text" panose="020B0503050203000203" pitchFamily="34" charset="-120"/>
          </a:endParaRPr>
        </a:p>
        <a:p>
          <a:pPr marL="114300" lvl="1" indent="-114300" algn="l" defTabSz="533400">
            <a:lnSpc>
              <a:spcPct val="100000"/>
            </a:lnSpc>
            <a:spcBef>
              <a:spcPct val="0"/>
            </a:spcBef>
            <a:spcAft>
              <a:spcPct val="15000"/>
            </a:spcAft>
            <a:buChar char="•"/>
          </a:pPr>
          <a:r>
            <a:rPr lang="en-ID" sz="1200" b="1" kern="1200" dirty="0" err="1">
              <a:latin typeface="IBM Plex Sans Cond Text" panose="020B0506050203000203" pitchFamily="34" charset="0"/>
              <a:ea typeface="IBM Plex Sans SC Text" panose="020B0503050203000203" pitchFamily="34" charset="-120"/>
            </a:rPr>
            <a:t>Kepatuhan</a:t>
          </a:r>
          <a:r>
            <a:rPr lang="en-ID" sz="1200" b="1" kern="1200" dirty="0">
              <a:latin typeface="IBM Plex Sans Cond Text" panose="020B0506050203000203" pitchFamily="34" charset="0"/>
              <a:ea typeface="IBM Plex Sans SC Text" panose="020B0503050203000203" pitchFamily="34" charset="-120"/>
            </a:rPr>
            <a:t> &amp; </a:t>
          </a:r>
          <a:r>
            <a:rPr lang="en-ID" sz="1200" b="1" kern="1200" dirty="0" err="1">
              <a:latin typeface="IBM Plex Sans Cond Text" panose="020B0506050203000203" pitchFamily="34" charset="0"/>
              <a:ea typeface="IBM Plex Sans SC Text" panose="020B0503050203000203" pitchFamily="34" charset="-120"/>
            </a:rPr>
            <a:t>Keamanan</a:t>
          </a:r>
          <a:r>
            <a:rPr lang="en-ID" sz="1200" b="1" kern="1200" dirty="0">
              <a:latin typeface="IBM Plex Sans Cond Text" panose="020B0506050203000203" pitchFamily="34" charset="0"/>
              <a:ea typeface="IBM Plex Sans SC Text" panose="020B0503050203000203" pitchFamily="34" charset="-120"/>
            </a:rPr>
            <a:t> AI:</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Bangun</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kepercayaan</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dengan</a:t>
          </a:r>
          <a:r>
            <a:rPr lang="en-ID" sz="1200" kern="1200" dirty="0">
              <a:latin typeface="IBM Plex Sans Cond Text" panose="020B0506050203000203" pitchFamily="34" charset="0"/>
              <a:ea typeface="IBM Plex Sans SC Text" panose="020B0503050203000203" pitchFamily="34" charset="-120"/>
            </a:rPr>
            <a:t> </a:t>
          </a:r>
          <a:r>
            <a:rPr lang="en-ID" sz="1200" b="1" kern="1200" dirty="0">
              <a:latin typeface="IBM Plex Sans Cond Text" panose="020B0506050203000203" pitchFamily="34" charset="0"/>
              <a:ea typeface="IBM Plex Sans SC Text" panose="020B0503050203000203" pitchFamily="34" charset="-120"/>
            </a:rPr>
            <a:t>AI </a:t>
          </a:r>
          <a:r>
            <a:rPr lang="en-ID" sz="1200" b="1" kern="1200" dirty="0" err="1">
              <a:latin typeface="IBM Plex Sans Cond Text" panose="020B0506050203000203" pitchFamily="34" charset="0"/>
              <a:ea typeface="IBM Plex Sans SC Text" panose="020B0503050203000203" pitchFamily="34" charset="-120"/>
            </a:rPr>
            <a:t>bertanggung</a:t>
          </a:r>
          <a:r>
            <a:rPr lang="en-ID" sz="1200" b="1" kern="1200" dirty="0">
              <a:latin typeface="IBM Plex Sans Cond Text" panose="020B0506050203000203" pitchFamily="34" charset="0"/>
              <a:ea typeface="IBM Plex Sans SC Text" panose="020B0503050203000203" pitchFamily="34" charset="-120"/>
            </a:rPr>
            <a:t> </a:t>
          </a:r>
          <a:r>
            <a:rPr lang="en-ID" sz="1200" b="1" kern="1200" dirty="0" err="1">
              <a:latin typeface="IBM Plex Sans Cond Text" panose="020B0506050203000203" pitchFamily="34" charset="0"/>
              <a:ea typeface="IBM Plex Sans SC Text" panose="020B0503050203000203" pitchFamily="34" charset="-120"/>
            </a:rPr>
            <a:t>jawab</a:t>
          </a:r>
          <a:r>
            <a:rPr lang="en-ID" sz="1200" kern="1200" dirty="0">
              <a:latin typeface="IBM Plex Sans Cond Text" panose="020B0506050203000203" pitchFamily="34" charset="0"/>
              <a:ea typeface="IBM Plex Sans SC Text" panose="020B0503050203000203" pitchFamily="34" charset="-120"/>
            </a:rPr>
            <a:t> &amp; </a:t>
          </a:r>
          <a:r>
            <a:rPr lang="en-ID" sz="1200" kern="1200" dirty="0" err="1">
              <a:latin typeface="IBM Plex Sans Cond Text" panose="020B0506050203000203" pitchFamily="34" charset="0"/>
              <a:ea typeface="IBM Plex Sans SC Text" panose="020B0503050203000203" pitchFamily="34" charset="-120"/>
            </a:rPr>
            <a:t>patuh</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regulasi</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lokal</a:t>
          </a:r>
          <a:r>
            <a:rPr lang="en-ID" sz="1200" kern="1200" dirty="0">
              <a:latin typeface="IBM Plex Sans Cond Text" panose="020B0506050203000203" pitchFamily="34" charset="0"/>
              <a:ea typeface="IBM Plex Sans SC Text" panose="020B0503050203000203" pitchFamily="34" charset="-120"/>
            </a:rPr>
            <a:t> (</a:t>
          </a:r>
          <a:r>
            <a:rPr lang="en-ID" sz="1200" kern="1200" dirty="0" err="1">
              <a:latin typeface="IBM Plex Sans Cond Text" panose="020B0506050203000203" pitchFamily="34" charset="0"/>
              <a:ea typeface="IBM Plex Sans SC Text" panose="020B0503050203000203" pitchFamily="34" charset="-120"/>
            </a:rPr>
            <a:t>watsonx.governance</a:t>
          </a:r>
          <a:r>
            <a:rPr lang="en-ID" sz="1200" kern="1200" dirty="0">
              <a:latin typeface="IBM Plex Sans Cond Text" panose="020B0506050203000203" pitchFamily="34" charset="0"/>
              <a:ea typeface="IBM Plex Sans SC Text" panose="020B0503050203000203" pitchFamily="34" charset="-120"/>
            </a:rPr>
            <a:t>).</a:t>
          </a:r>
          <a:endParaRPr lang="en-US" sz="1200" kern="1200" dirty="0">
            <a:latin typeface="IBM Plex Sans Cond Text" panose="020B0506050203000203" pitchFamily="34" charset="0"/>
            <a:ea typeface="IBM Plex Sans SC Text" panose="020B0503050203000203" pitchFamily="34" charset="-120"/>
          </a:endParaRPr>
        </a:p>
      </dsp:txBody>
      <dsp:txXfrm>
        <a:off x="0" y="4676549"/>
        <a:ext cx="5860194" cy="1285200"/>
      </dsp:txXfrm>
    </dsp:sp>
    <dsp:sp modelId="{7E79AF51-5EDF-4B8A-B332-8DF78CABC102}">
      <dsp:nvSpPr>
        <dsp:cNvPr id="0" name=""/>
        <dsp:cNvSpPr/>
      </dsp:nvSpPr>
      <dsp:spPr>
        <a:xfrm>
          <a:off x="293009" y="4587302"/>
          <a:ext cx="4102136" cy="340167"/>
        </a:xfrm>
        <a:prstGeom prst="roundRect">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051" tIns="0" rIns="155051" bIns="0" numCol="1" spcCol="1270" anchor="ctr" anchorCtr="0">
          <a:noAutofit/>
        </a:bodyPr>
        <a:lstStyle/>
        <a:p>
          <a:pPr marL="0" lvl="0" indent="0" algn="l" defTabSz="533400">
            <a:lnSpc>
              <a:spcPct val="100000"/>
            </a:lnSpc>
            <a:spcBef>
              <a:spcPct val="0"/>
            </a:spcBef>
            <a:spcAft>
              <a:spcPct val="35000"/>
            </a:spcAft>
            <a:buNone/>
          </a:pPr>
          <a:r>
            <a:rPr lang="en-ID" sz="1200" kern="1200">
              <a:latin typeface="IBM Plex Sans Cond Text" panose="020B0506050203000203" pitchFamily="34" charset="0"/>
              <a:ea typeface="IBM Plex Sans SC Text" panose="020B0503050203000203" pitchFamily="34" charset="-120"/>
            </a:rPr>
            <a:t>Wawasan Berbasis Data:</a:t>
          </a:r>
          <a:endParaRPr lang="en-US" sz="1200" kern="1200">
            <a:latin typeface="IBM Plex Sans Cond Text" panose="020B0506050203000203" pitchFamily="34" charset="0"/>
            <a:ea typeface="IBM Plex Sans SC Text" panose="020B0503050203000203" pitchFamily="34" charset="-120"/>
          </a:endParaRPr>
        </a:p>
      </dsp:txBody>
      <dsp:txXfrm>
        <a:off x="309615" y="4603908"/>
        <a:ext cx="4068924" cy="3069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7574C-18F7-4C12-8DAC-A4F6901D78A2}">
      <dsp:nvSpPr>
        <dsp:cNvPr id="0" name=""/>
        <dsp:cNvSpPr/>
      </dsp:nvSpPr>
      <dsp:spPr>
        <a:xfrm>
          <a:off x="0" y="0"/>
          <a:ext cx="6336792" cy="8146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D" sz="1400" b="1" kern="1200" dirty="0" err="1">
              <a:latin typeface="IBM Plex Sans SC Text" panose="020B0503050203000203" pitchFamily="34" charset="-120"/>
              <a:ea typeface="IBM Plex Sans SC Text" panose="020B0503050203000203" pitchFamily="34" charset="-120"/>
            </a:rPr>
            <a:t>Keahlian</a:t>
          </a:r>
          <a:r>
            <a:rPr lang="en-ID" sz="1400" b="1" kern="1200" dirty="0">
              <a:latin typeface="IBM Plex Sans SC Text" panose="020B0503050203000203" pitchFamily="34" charset="-120"/>
              <a:ea typeface="IBM Plex Sans SC Text" panose="020B0503050203000203" pitchFamily="34" charset="-120"/>
            </a:rPr>
            <a:t> Global &amp; Lokal:</a:t>
          </a:r>
          <a:r>
            <a:rPr lang="en-ID" sz="1400" kern="1200" dirty="0">
              <a:latin typeface="IBM Plex Sans SC Text" panose="020B0503050203000203" pitchFamily="34" charset="-120"/>
              <a:ea typeface="IBM Plex Sans SC Text" panose="020B0503050203000203" pitchFamily="34" charset="-120"/>
            </a:rPr>
            <a:t> </a:t>
          </a:r>
          <a:r>
            <a:rPr lang="en-ID" sz="1400" kern="1200" dirty="0" err="1">
              <a:latin typeface="IBM Plex Sans SC Text" panose="020B0503050203000203" pitchFamily="34" charset="-120"/>
              <a:ea typeface="IBM Plex Sans SC Text" panose="020B0503050203000203" pitchFamily="34" charset="-120"/>
            </a:rPr>
            <a:t>Pengalaman</a:t>
          </a:r>
          <a:r>
            <a:rPr lang="en-ID" sz="1400" kern="1200" dirty="0">
              <a:latin typeface="IBM Plex Sans SC Text" panose="020B0503050203000203" pitchFamily="34" charset="-120"/>
              <a:ea typeface="IBM Plex Sans SC Text" panose="020B0503050203000203" pitchFamily="34" charset="-120"/>
            </a:rPr>
            <a:t> </a:t>
          </a:r>
          <a:r>
            <a:rPr lang="en-ID" sz="1400" kern="1200" dirty="0" err="1">
              <a:latin typeface="IBM Plex Sans SC Text" panose="020B0503050203000203" pitchFamily="34" charset="-120"/>
              <a:ea typeface="IBM Plex Sans SC Text" panose="020B0503050203000203" pitchFamily="34" charset="-120"/>
            </a:rPr>
            <a:t>mendalam</a:t>
          </a:r>
          <a:r>
            <a:rPr lang="en-ID" sz="1400" kern="1200" dirty="0">
              <a:latin typeface="IBM Plex Sans SC Text" panose="020B0503050203000203" pitchFamily="34" charset="-120"/>
              <a:ea typeface="IBM Plex Sans SC Text" panose="020B0503050203000203" pitchFamily="34" charset="-120"/>
            </a:rPr>
            <a:t> di </a:t>
          </a:r>
          <a:r>
            <a:rPr lang="en-ID" sz="1400" kern="1200" dirty="0" err="1">
              <a:latin typeface="IBM Plex Sans SC Text" panose="020B0503050203000203" pitchFamily="34" charset="-120"/>
              <a:ea typeface="IBM Plex Sans SC Text" panose="020B0503050203000203" pitchFamily="34" charset="-120"/>
            </a:rPr>
            <a:t>industri</a:t>
          </a:r>
          <a:r>
            <a:rPr lang="en-ID" sz="1400" kern="1200" dirty="0">
              <a:latin typeface="IBM Plex Sans SC Text" panose="020B0503050203000203" pitchFamily="34" charset="-120"/>
              <a:ea typeface="IBM Plex Sans SC Text" panose="020B0503050203000203" pitchFamily="34" charset="-120"/>
            </a:rPr>
            <a:t> </a:t>
          </a:r>
          <a:r>
            <a:rPr lang="en-ID" sz="1400" kern="1200" dirty="0" err="1">
              <a:latin typeface="IBM Plex Sans SC Text" panose="020B0503050203000203" pitchFamily="34" charset="-120"/>
              <a:ea typeface="IBM Plex Sans SC Text" panose="020B0503050203000203" pitchFamily="34" charset="-120"/>
            </a:rPr>
            <a:t>telekomunikasi</a:t>
          </a:r>
          <a:r>
            <a:rPr lang="en-ID" sz="1400" kern="1200" dirty="0">
              <a:latin typeface="IBM Plex Sans SC Text" panose="020B0503050203000203" pitchFamily="34" charset="-120"/>
              <a:ea typeface="IBM Plex Sans SC Text" panose="020B0503050203000203" pitchFamily="34" charset="-120"/>
            </a:rPr>
            <a:t>, </a:t>
          </a:r>
          <a:r>
            <a:rPr lang="en-ID" sz="1400" kern="1200" dirty="0" err="1">
              <a:latin typeface="IBM Plex Sans SC Text" panose="020B0503050203000203" pitchFamily="34" charset="-120"/>
              <a:ea typeface="IBM Plex Sans SC Text" panose="020B0503050203000203" pitchFamily="34" charset="-120"/>
            </a:rPr>
            <a:t>didukung</a:t>
          </a:r>
          <a:r>
            <a:rPr lang="en-ID" sz="1400" kern="1200" dirty="0">
              <a:latin typeface="IBM Plex Sans SC Text" panose="020B0503050203000203" pitchFamily="34" charset="-120"/>
              <a:ea typeface="IBM Plex Sans SC Text" panose="020B0503050203000203" pitchFamily="34" charset="-120"/>
            </a:rPr>
            <a:t> oleh </a:t>
          </a:r>
          <a:r>
            <a:rPr lang="en-ID" sz="1400" kern="1200" dirty="0" err="1">
              <a:latin typeface="IBM Plex Sans SC Text" panose="020B0503050203000203" pitchFamily="34" charset="-120"/>
              <a:ea typeface="IBM Plex Sans SC Text" panose="020B0503050203000203" pitchFamily="34" charset="-120"/>
            </a:rPr>
            <a:t>tim</a:t>
          </a:r>
          <a:r>
            <a:rPr lang="en-ID" sz="1400" kern="1200" dirty="0">
              <a:latin typeface="IBM Plex Sans SC Text" panose="020B0503050203000203" pitchFamily="34" charset="-120"/>
              <a:ea typeface="IBM Plex Sans SC Text" panose="020B0503050203000203" pitchFamily="34" charset="-120"/>
            </a:rPr>
            <a:t> di Indonesia.</a:t>
          </a:r>
          <a:endParaRPr lang="en-US" sz="1400" kern="1200" dirty="0">
            <a:latin typeface="IBM Plex Sans SC Text" panose="020B0503050203000203" pitchFamily="34" charset="-120"/>
            <a:ea typeface="IBM Plex Sans SC Text" panose="020B0503050203000203" pitchFamily="34" charset="-120"/>
          </a:endParaRPr>
        </a:p>
      </dsp:txBody>
      <dsp:txXfrm>
        <a:off x="23861" y="23861"/>
        <a:ext cx="5362379" cy="766951"/>
      </dsp:txXfrm>
    </dsp:sp>
    <dsp:sp modelId="{425FF860-5105-45C7-BEC2-1E93F42FE151}">
      <dsp:nvSpPr>
        <dsp:cNvPr id="0" name=""/>
        <dsp:cNvSpPr/>
      </dsp:nvSpPr>
      <dsp:spPr>
        <a:xfrm>
          <a:off x="473202" y="927822"/>
          <a:ext cx="6336792" cy="8146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D" sz="1400" b="1" kern="1200" dirty="0">
              <a:latin typeface="IBM Plex Sans SC Text" panose="020B0503050203000203" pitchFamily="34" charset="-120"/>
              <a:ea typeface="IBM Plex Sans SC Text" panose="020B0503050203000203" pitchFamily="34" charset="-120"/>
            </a:rPr>
            <a:t>Platform AI </a:t>
          </a:r>
          <a:r>
            <a:rPr lang="en-ID" sz="1400" b="1" kern="1200" dirty="0" err="1">
              <a:latin typeface="IBM Plex Sans SC Text" panose="020B0503050203000203" pitchFamily="34" charset="-120"/>
              <a:ea typeface="IBM Plex Sans SC Text" panose="020B0503050203000203" pitchFamily="34" charset="-120"/>
            </a:rPr>
            <a:t>Terkemuka</a:t>
          </a:r>
          <a:r>
            <a:rPr lang="en-ID" sz="1400" b="1" kern="1200" dirty="0">
              <a:latin typeface="IBM Plex Sans SC Text" panose="020B0503050203000203" pitchFamily="34" charset="-120"/>
              <a:ea typeface="IBM Plex Sans SC Text" panose="020B0503050203000203" pitchFamily="34" charset="-120"/>
            </a:rPr>
            <a:t>:</a:t>
          </a:r>
          <a:r>
            <a:rPr lang="en-ID" sz="1400" kern="1200" dirty="0">
              <a:latin typeface="IBM Plex Sans SC Text" panose="020B0503050203000203" pitchFamily="34" charset="-120"/>
              <a:ea typeface="IBM Plex Sans SC Text" panose="020B0503050203000203" pitchFamily="34" charset="-120"/>
            </a:rPr>
            <a:t> Solusi AI yang </a:t>
          </a:r>
          <a:r>
            <a:rPr lang="en-ID" sz="1400" kern="1200" dirty="0" err="1">
              <a:latin typeface="IBM Plex Sans SC Text" panose="020B0503050203000203" pitchFamily="34" charset="-120"/>
              <a:ea typeface="IBM Plex Sans SC Text" panose="020B0503050203000203" pitchFamily="34" charset="-120"/>
            </a:rPr>
            <a:t>aman</a:t>
          </a:r>
          <a:r>
            <a:rPr lang="en-ID" sz="1400" kern="1200" dirty="0">
              <a:latin typeface="IBM Plex Sans SC Text" panose="020B0503050203000203" pitchFamily="34" charset="-120"/>
              <a:ea typeface="IBM Plex Sans SC Text" panose="020B0503050203000203" pitchFamily="34" charset="-120"/>
            </a:rPr>
            <a:t>, </a:t>
          </a:r>
          <a:r>
            <a:rPr lang="en-ID" sz="1400" kern="1200" dirty="0" err="1">
              <a:latin typeface="IBM Plex Sans SC Text" panose="020B0503050203000203" pitchFamily="34" charset="-120"/>
              <a:ea typeface="IBM Plex Sans SC Text" panose="020B0503050203000203" pitchFamily="34" charset="-120"/>
            </a:rPr>
            <a:t>skalabel</a:t>
          </a:r>
          <a:r>
            <a:rPr lang="en-ID" sz="1400" kern="1200" dirty="0">
              <a:latin typeface="IBM Plex Sans SC Text" panose="020B0503050203000203" pitchFamily="34" charset="-120"/>
              <a:ea typeface="IBM Plex Sans SC Text" panose="020B0503050203000203" pitchFamily="34" charset="-120"/>
            </a:rPr>
            <a:t>, dan </a:t>
          </a:r>
          <a:r>
            <a:rPr lang="en-ID" sz="1400" kern="1200" dirty="0" err="1">
              <a:latin typeface="IBM Plex Sans SC Text" panose="020B0503050203000203" pitchFamily="34" charset="-120"/>
              <a:ea typeface="IBM Plex Sans SC Text" panose="020B0503050203000203" pitchFamily="34" charset="-120"/>
            </a:rPr>
            <a:t>terbukti</a:t>
          </a:r>
          <a:r>
            <a:rPr lang="en-ID" sz="1400" kern="1200" dirty="0">
              <a:latin typeface="IBM Plex Sans SC Text" panose="020B0503050203000203" pitchFamily="34" charset="-120"/>
              <a:ea typeface="IBM Plex Sans SC Text" panose="020B0503050203000203" pitchFamily="34" charset="-120"/>
            </a:rPr>
            <a:t> </a:t>
          </a:r>
          <a:r>
            <a:rPr lang="en-ID" sz="1400" kern="1200" dirty="0" err="1">
              <a:latin typeface="IBM Plex Sans SC Text" panose="020B0503050203000203" pitchFamily="34" charset="-120"/>
              <a:ea typeface="IBM Plex Sans SC Text" panose="020B0503050203000203" pitchFamily="34" charset="-120"/>
            </a:rPr>
            <a:t>untuk</a:t>
          </a:r>
          <a:r>
            <a:rPr lang="en-ID" sz="1400" kern="1200" dirty="0">
              <a:latin typeface="IBM Plex Sans SC Text" panose="020B0503050203000203" pitchFamily="34" charset="-120"/>
              <a:ea typeface="IBM Plex Sans SC Text" panose="020B0503050203000203" pitchFamily="34" charset="-120"/>
            </a:rPr>
            <a:t> </a:t>
          </a:r>
          <a:r>
            <a:rPr lang="en-ID" sz="1400" kern="1200" dirty="0" err="1">
              <a:latin typeface="IBM Plex Sans SC Text" panose="020B0503050203000203" pitchFamily="34" charset="-120"/>
              <a:ea typeface="IBM Plex Sans SC Text" panose="020B0503050203000203" pitchFamily="34" charset="-120"/>
            </a:rPr>
            <a:t>lingkungan</a:t>
          </a:r>
          <a:r>
            <a:rPr lang="en-ID" sz="1400" kern="1200" dirty="0">
              <a:latin typeface="IBM Plex Sans SC Text" panose="020B0503050203000203" pitchFamily="34" charset="-120"/>
              <a:ea typeface="IBM Plex Sans SC Text" panose="020B0503050203000203" pitchFamily="34" charset="-120"/>
            </a:rPr>
            <a:t> </a:t>
          </a:r>
          <a:r>
            <a:rPr lang="en-ID" sz="1400" kern="1200" dirty="0" err="1">
              <a:latin typeface="IBM Plex Sans SC Text" panose="020B0503050203000203" pitchFamily="34" charset="-120"/>
              <a:ea typeface="IBM Plex Sans SC Text" panose="020B0503050203000203" pitchFamily="34" charset="-120"/>
            </a:rPr>
            <a:t>perusahaan</a:t>
          </a:r>
          <a:r>
            <a:rPr lang="en-ID" sz="1400" kern="1200" dirty="0">
              <a:latin typeface="IBM Plex Sans SC Text" panose="020B0503050203000203" pitchFamily="34" charset="-120"/>
              <a:ea typeface="IBM Plex Sans SC Text" panose="020B0503050203000203" pitchFamily="34" charset="-120"/>
            </a:rPr>
            <a:t>.</a:t>
          </a:r>
          <a:endParaRPr lang="en-US" sz="1400" kern="1200" dirty="0">
            <a:latin typeface="IBM Plex Sans SC Text" panose="020B0503050203000203" pitchFamily="34" charset="-120"/>
            <a:ea typeface="IBM Plex Sans SC Text" panose="020B0503050203000203" pitchFamily="34" charset="-120"/>
          </a:endParaRPr>
        </a:p>
      </dsp:txBody>
      <dsp:txXfrm>
        <a:off x="497063" y="951683"/>
        <a:ext cx="5286330" cy="766951"/>
      </dsp:txXfrm>
    </dsp:sp>
    <dsp:sp modelId="{3027DE76-786A-414B-A731-02DDE733A422}">
      <dsp:nvSpPr>
        <dsp:cNvPr id="0" name=""/>
        <dsp:cNvSpPr/>
      </dsp:nvSpPr>
      <dsp:spPr>
        <a:xfrm>
          <a:off x="946404" y="1855644"/>
          <a:ext cx="6336792" cy="8146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D" sz="1400" b="1" kern="1200" dirty="0" err="1">
              <a:latin typeface="IBM Plex Sans SC Text" panose="020B0503050203000203" pitchFamily="34" charset="-120"/>
              <a:ea typeface="IBM Plex Sans SC Text" panose="020B0503050203000203" pitchFamily="34" charset="-120"/>
            </a:rPr>
            <a:t>Pendekatan</a:t>
          </a:r>
          <a:r>
            <a:rPr lang="en-ID" sz="1400" b="1" kern="1200" dirty="0">
              <a:latin typeface="IBM Plex Sans SC Text" panose="020B0503050203000203" pitchFamily="34" charset="-120"/>
              <a:ea typeface="IBM Plex Sans SC Text" panose="020B0503050203000203" pitchFamily="34" charset="-120"/>
            </a:rPr>
            <a:t> Hybrid Cloud:</a:t>
          </a:r>
          <a:r>
            <a:rPr lang="en-ID" sz="1400" kern="1200" dirty="0">
              <a:latin typeface="IBM Plex Sans SC Text" panose="020B0503050203000203" pitchFamily="34" charset="-120"/>
              <a:ea typeface="IBM Plex Sans SC Text" panose="020B0503050203000203" pitchFamily="34" charset="-120"/>
            </a:rPr>
            <a:t> Fleksibilitas </a:t>
          </a:r>
          <a:r>
            <a:rPr lang="en-ID" sz="1400" kern="1200" dirty="0" err="1">
              <a:latin typeface="IBM Plex Sans SC Text" panose="020B0503050203000203" pitchFamily="34" charset="-120"/>
              <a:ea typeface="IBM Plex Sans SC Text" panose="020B0503050203000203" pitchFamily="34" charset="-120"/>
            </a:rPr>
            <a:t>untuk</a:t>
          </a:r>
          <a:r>
            <a:rPr lang="en-ID" sz="1400" kern="1200" dirty="0">
              <a:latin typeface="IBM Plex Sans SC Text" panose="020B0503050203000203" pitchFamily="34" charset="-120"/>
              <a:ea typeface="IBM Plex Sans SC Text" panose="020B0503050203000203" pitchFamily="34" charset="-120"/>
            </a:rPr>
            <a:t> </a:t>
          </a:r>
          <a:r>
            <a:rPr lang="en-ID" sz="1400" kern="1200" dirty="0" err="1">
              <a:latin typeface="IBM Plex Sans SC Text" panose="020B0503050203000203" pitchFamily="34" charset="-120"/>
              <a:ea typeface="IBM Plex Sans SC Text" panose="020B0503050203000203" pitchFamily="34" charset="-120"/>
            </a:rPr>
            <a:t>mengintegrasikan</a:t>
          </a:r>
          <a:r>
            <a:rPr lang="en-ID" sz="1400" kern="1200" dirty="0">
              <a:latin typeface="IBM Plex Sans SC Text" panose="020B0503050203000203" pitchFamily="34" charset="-120"/>
              <a:ea typeface="IBM Plex Sans SC Text" panose="020B0503050203000203" pitchFamily="34" charset="-120"/>
            </a:rPr>
            <a:t> AI </a:t>
          </a:r>
          <a:r>
            <a:rPr lang="en-ID" sz="1400" kern="1200" dirty="0" err="1">
              <a:latin typeface="IBM Plex Sans SC Text" panose="020B0503050203000203" pitchFamily="34" charset="-120"/>
              <a:ea typeface="IBM Plex Sans SC Text" panose="020B0503050203000203" pitchFamily="34" charset="-120"/>
            </a:rPr>
            <a:t>dengan</a:t>
          </a:r>
          <a:r>
            <a:rPr lang="en-ID" sz="1400" kern="1200" dirty="0">
              <a:latin typeface="IBM Plex Sans SC Text" panose="020B0503050203000203" pitchFamily="34" charset="-120"/>
              <a:ea typeface="IBM Plex Sans SC Text" panose="020B0503050203000203" pitchFamily="34" charset="-120"/>
            </a:rPr>
            <a:t> </a:t>
          </a:r>
          <a:r>
            <a:rPr lang="en-ID" sz="1400" kern="1200" dirty="0" err="1">
              <a:latin typeface="IBM Plex Sans SC Text" panose="020B0503050203000203" pitchFamily="34" charset="-120"/>
              <a:ea typeface="IBM Plex Sans SC Text" panose="020B0503050203000203" pitchFamily="34" charset="-120"/>
            </a:rPr>
            <a:t>infrastruktur</a:t>
          </a:r>
          <a:r>
            <a:rPr lang="en-ID" sz="1400" kern="1200" dirty="0">
              <a:latin typeface="IBM Plex Sans SC Text" panose="020B0503050203000203" pitchFamily="34" charset="-120"/>
              <a:ea typeface="IBM Plex Sans SC Text" panose="020B0503050203000203" pitchFamily="34" charset="-120"/>
            </a:rPr>
            <a:t> Anda yang </a:t>
          </a:r>
          <a:r>
            <a:rPr lang="en-ID" sz="1400" kern="1200" dirty="0" err="1">
              <a:latin typeface="IBM Plex Sans SC Text" panose="020B0503050203000203" pitchFamily="34" charset="-120"/>
              <a:ea typeface="IBM Plex Sans SC Text" panose="020B0503050203000203" pitchFamily="34" charset="-120"/>
            </a:rPr>
            <a:t>ada</a:t>
          </a:r>
          <a:r>
            <a:rPr lang="en-ID" sz="1400" kern="1200" dirty="0">
              <a:latin typeface="IBM Plex Sans SC Text" panose="020B0503050203000203" pitchFamily="34" charset="-120"/>
              <a:ea typeface="IBM Plex Sans SC Text" panose="020B0503050203000203" pitchFamily="34" charset="-120"/>
            </a:rPr>
            <a:t>.</a:t>
          </a:r>
          <a:endParaRPr lang="en-US" sz="1400" kern="1200" dirty="0">
            <a:latin typeface="IBM Plex Sans SC Text" panose="020B0503050203000203" pitchFamily="34" charset="-120"/>
            <a:ea typeface="IBM Plex Sans SC Text" panose="020B0503050203000203" pitchFamily="34" charset="-120"/>
          </a:endParaRPr>
        </a:p>
      </dsp:txBody>
      <dsp:txXfrm>
        <a:off x="970265" y="1879505"/>
        <a:ext cx="5286330" cy="766951"/>
      </dsp:txXfrm>
    </dsp:sp>
    <dsp:sp modelId="{D66D8AF7-3AD2-477D-AF93-FDA8F1610E7F}">
      <dsp:nvSpPr>
        <dsp:cNvPr id="0" name=""/>
        <dsp:cNvSpPr/>
      </dsp:nvSpPr>
      <dsp:spPr>
        <a:xfrm>
          <a:off x="1419605" y="2783467"/>
          <a:ext cx="6336792" cy="8146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D" sz="1400" b="1" kern="1200" dirty="0">
              <a:latin typeface="IBM Plex Sans SC Text" panose="020B0503050203000203" pitchFamily="34" charset="-120"/>
              <a:ea typeface="IBM Plex Sans SC Text" panose="020B0503050203000203" pitchFamily="34" charset="-120"/>
            </a:rPr>
            <a:t>AI yang </a:t>
          </a:r>
          <a:r>
            <a:rPr lang="en-ID" sz="1400" b="1" kern="1200" dirty="0" err="1">
              <a:latin typeface="IBM Plex Sans SC Text" panose="020B0503050203000203" pitchFamily="34" charset="-120"/>
              <a:ea typeface="IBM Plex Sans SC Text" panose="020B0503050203000203" pitchFamily="34" charset="-120"/>
            </a:rPr>
            <a:t>Bertanggung</a:t>
          </a:r>
          <a:r>
            <a:rPr lang="en-ID" sz="1400" b="1" kern="1200" dirty="0">
              <a:latin typeface="IBM Plex Sans SC Text" panose="020B0503050203000203" pitchFamily="34" charset="-120"/>
              <a:ea typeface="IBM Plex Sans SC Text" panose="020B0503050203000203" pitchFamily="34" charset="-120"/>
            </a:rPr>
            <a:t> Jawab:</a:t>
          </a:r>
          <a:r>
            <a:rPr lang="en-ID" sz="1400" kern="1200" dirty="0">
              <a:latin typeface="IBM Plex Sans SC Text" panose="020B0503050203000203" pitchFamily="34" charset="-120"/>
              <a:ea typeface="IBM Plex Sans SC Text" panose="020B0503050203000203" pitchFamily="34" charset="-120"/>
            </a:rPr>
            <a:t> </a:t>
          </a:r>
          <a:r>
            <a:rPr lang="en-ID" sz="1400" kern="1200" dirty="0" err="1">
              <a:latin typeface="IBM Plex Sans SC Text" panose="020B0503050203000203" pitchFamily="34" charset="-120"/>
              <a:ea typeface="IBM Plex Sans SC Text" panose="020B0503050203000203" pitchFamily="34" charset="-120"/>
            </a:rPr>
            <a:t>Komitmen</a:t>
          </a:r>
          <a:r>
            <a:rPr lang="en-ID" sz="1400" kern="1200" dirty="0">
              <a:latin typeface="IBM Plex Sans SC Text" panose="020B0503050203000203" pitchFamily="34" charset="-120"/>
              <a:ea typeface="IBM Plex Sans SC Text" panose="020B0503050203000203" pitchFamily="34" charset="-120"/>
            </a:rPr>
            <a:t> </a:t>
          </a:r>
          <a:r>
            <a:rPr lang="en-ID" sz="1400" kern="1200" dirty="0" err="1">
              <a:latin typeface="IBM Plex Sans SC Text" panose="020B0503050203000203" pitchFamily="34" charset="-120"/>
              <a:ea typeface="IBM Plex Sans SC Text" panose="020B0503050203000203" pitchFamily="34" charset="-120"/>
            </a:rPr>
            <a:t>terhadap</a:t>
          </a:r>
          <a:r>
            <a:rPr lang="en-ID" sz="1400" kern="1200" dirty="0">
              <a:latin typeface="IBM Plex Sans SC Text" panose="020B0503050203000203" pitchFamily="34" charset="-120"/>
              <a:ea typeface="IBM Plex Sans SC Text" panose="020B0503050203000203" pitchFamily="34" charset="-120"/>
            </a:rPr>
            <a:t> </a:t>
          </a:r>
          <a:r>
            <a:rPr lang="en-ID" sz="1400" kern="1200" dirty="0" err="1">
              <a:latin typeface="IBM Plex Sans SC Text" panose="020B0503050203000203" pitchFamily="34" charset="-120"/>
              <a:ea typeface="IBM Plex Sans SC Text" panose="020B0503050203000203" pitchFamily="34" charset="-120"/>
            </a:rPr>
            <a:t>etika</a:t>
          </a:r>
          <a:r>
            <a:rPr lang="en-ID" sz="1400" kern="1200" dirty="0">
              <a:latin typeface="IBM Plex Sans SC Text" panose="020B0503050203000203" pitchFamily="34" charset="-120"/>
              <a:ea typeface="IBM Plex Sans SC Text" panose="020B0503050203000203" pitchFamily="34" charset="-120"/>
            </a:rPr>
            <a:t>, </a:t>
          </a:r>
          <a:r>
            <a:rPr lang="en-ID" sz="1400" kern="1200" dirty="0" err="1">
              <a:latin typeface="IBM Plex Sans SC Text" panose="020B0503050203000203" pitchFamily="34" charset="-120"/>
              <a:ea typeface="IBM Plex Sans SC Text" panose="020B0503050203000203" pitchFamily="34" charset="-120"/>
            </a:rPr>
            <a:t>transparansi</a:t>
          </a:r>
          <a:r>
            <a:rPr lang="en-ID" sz="1400" kern="1200" dirty="0">
              <a:latin typeface="IBM Plex Sans SC Text" panose="020B0503050203000203" pitchFamily="34" charset="-120"/>
              <a:ea typeface="IBM Plex Sans SC Text" panose="020B0503050203000203" pitchFamily="34" charset="-120"/>
            </a:rPr>
            <a:t>, dan </a:t>
          </a:r>
          <a:r>
            <a:rPr lang="en-ID" sz="1400" kern="1200" dirty="0" err="1">
              <a:latin typeface="IBM Plex Sans SC Text" panose="020B0503050203000203" pitchFamily="34" charset="-120"/>
              <a:ea typeface="IBM Plex Sans SC Text" panose="020B0503050203000203" pitchFamily="34" charset="-120"/>
            </a:rPr>
            <a:t>privasi</a:t>
          </a:r>
          <a:r>
            <a:rPr lang="en-ID" sz="1400" kern="1200" dirty="0">
              <a:latin typeface="IBM Plex Sans SC Text" panose="020B0503050203000203" pitchFamily="34" charset="-120"/>
              <a:ea typeface="IBM Plex Sans SC Text" panose="020B0503050203000203" pitchFamily="34" charset="-120"/>
            </a:rPr>
            <a:t> data </a:t>
          </a:r>
          <a:r>
            <a:rPr lang="en-ID" sz="1400" kern="1200" dirty="0" err="1">
              <a:latin typeface="IBM Plex Sans SC Text" panose="020B0503050203000203" pitchFamily="34" charset="-120"/>
              <a:ea typeface="IBM Plex Sans SC Text" panose="020B0503050203000203" pitchFamily="34" charset="-120"/>
            </a:rPr>
            <a:t>dalam</a:t>
          </a:r>
          <a:r>
            <a:rPr lang="en-ID" sz="1400" kern="1200" dirty="0">
              <a:latin typeface="IBM Plex Sans SC Text" panose="020B0503050203000203" pitchFamily="34" charset="-120"/>
              <a:ea typeface="IBM Plex Sans SC Text" panose="020B0503050203000203" pitchFamily="34" charset="-120"/>
            </a:rPr>
            <a:t> </a:t>
          </a:r>
          <a:r>
            <a:rPr lang="en-ID" sz="1400" kern="1200" dirty="0" err="1">
              <a:latin typeface="IBM Plex Sans SC Text" panose="020B0503050203000203" pitchFamily="34" charset="-120"/>
              <a:ea typeface="IBM Plex Sans SC Text" panose="020B0503050203000203" pitchFamily="34" charset="-120"/>
            </a:rPr>
            <a:t>setiap</a:t>
          </a:r>
          <a:r>
            <a:rPr lang="en-ID" sz="1400" kern="1200" dirty="0">
              <a:latin typeface="IBM Plex Sans SC Text" panose="020B0503050203000203" pitchFamily="34" charset="-120"/>
              <a:ea typeface="IBM Plex Sans SC Text" panose="020B0503050203000203" pitchFamily="34" charset="-120"/>
            </a:rPr>
            <a:t> </a:t>
          </a:r>
          <a:r>
            <a:rPr lang="en-ID" sz="1400" kern="1200" dirty="0" err="1">
              <a:latin typeface="IBM Plex Sans SC Text" panose="020B0503050203000203" pitchFamily="34" charset="-120"/>
              <a:ea typeface="IBM Plex Sans SC Text" panose="020B0503050203000203" pitchFamily="34" charset="-120"/>
            </a:rPr>
            <a:t>solusi</a:t>
          </a:r>
          <a:r>
            <a:rPr lang="en-ID" sz="1400" kern="1200" dirty="0">
              <a:latin typeface="IBM Plex Sans SC Text" panose="020B0503050203000203" pitchFamily="34" charset="-120"/>
              <a:ea typeface="IBM Plex Sans SC Text" panose="020B0503050203000203" pitchFamily="34" charset="-120"/>
            </a:rPr>
            <a:t>.</a:t>
          </a:r>
          <a:endParaRPr lang="en-US" sz="1400" kern="1200" dirty="0">
            <a:latin typeface="IBM Plex Sans SC Text" panose="020B0503050203000203" pitchFamily="34" charset="-120"/>
            <a:ea typeface="IBM Plex Sans SC Text" panose="020B0503050203000203" pitchFamily="34" charset="-120"/>
          </a:endParaRPr>
        </a:p>
      </dsp:txBody>
      <dsp:txXfrm>
        <a:off x="1443466" y="2807328"/>
        <a:ext cx="5286330" cy="766951"/>
      </dsp:txXfrm>
    </dsp:sp>
    <dsp:sp modelId="{C0596716-A8BB-4FF4-A8D5-072C7F79B284}">
      <dsp:nvSpPr>
        <dsp:cNvPr id="0" name=""/>
        <dsp:cNvSpPr/>
      </dsp:nvSpPr>
      <dsp:spPr>
        <a:xfrm>
          <a:off x="1892808" y="3711289"/>
          <a:ext cx="6336792" cy="8146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D" sz="1400" b="1" kern="1200" dirty="0" err="1">
              <a:latin typeface="IBM Plex Sans SC Text" panose="020B0503050203000203" pitchFamily="34" charset="-120"/>
              <a:ea typeface="IBM Plex Sans SC Text" panose="020B0503050203000203" pitchFamily="34" charset="-120"/>
            </a:rPr>
            <a:t>Dukungan</a:t>
          </a:r>
          <a:r>
            <a:rPr lang="en-ID" sz="1400" b="1" kern="1200" dirty="0">
              <a:latin typeface="IBM Plex Sans SC Text" panose="020B0503050203000203" pitchFamily="34" charset="-120"/>
              <a:ea typeface="IBM Plex Sans SC Text" panose="020B0503050203000203" pitchFamily="34" charset="-120"/>
            </a:rPr>
            <a:t> End-to-End:</a:t>
          </a:r>
          <a:r>
            <a:rPr lang="en-ID" sz="1400" kern="1200" dirty="0">
              <a:latin typeface="IBM Plex Sans SC Text" panose="020B0503050203000203" pitchFamily="34" charset="-120"/>
              <a:ea typeface="IBM Plex Sans SC Text" panose="020B0503050203000203" pitchFamily="34" charset="-120"/>
            </a:rPr>
            <a:t> Dari strategi </a:t>
          </a:r>
          <a:r>
            <a:rPr lang="en-ID" sz="1400" kern="1200" dirty="0" err="1">
              <a:latin typeface="IBM Plex Sans SC Text" panose="020B0503050203000203" pitchFamily="34" charset="-120"/>
              <a:ea typeface="IBM Plex Sans SC Text" panose="020B0503050203000203" pitchFamily="34" charset="-120"/>
            </a:rPr>
            <a:t>hingga</a:t>
          </a:r>
          <a:r>
            <a:rPr lang="en-ID" sz="1400" kern="1200" dirty="0">
              <a:latin typeface="IBM Plex Sans SC Text" panose="020B0503050203000203" pitchFamily="34" charset="-120"/>
              <a:ea typeface="IBM Plex Sans SC Text" panose="020B0503050203000203" pitchFamily="34" charset="-120"/>
            </a:rPr>
            <a:t> </a:t>
          </a:r>
          <a:r>
            <a:rPr lang="en-ID" sz="1400" kern="1200" dirty="0" err="1">
              <a:latin typeface="IBM Plex Sans SC Text" panose="020B0503050203000203" pitchFamily="34" charset="-120"/>
              <a:ea typeface="IBM Plex Sans SC Text" panose="020B0503050203000203" pitchFamily="34" charset="-120"/>
            </a:rPr>
            <a:t>implementasi</a:t>
          </a:r>
          <a:r>
            <a:rPr lang="en-ID" sz="1400" kern="1200" dirty="0">
              <a:latin typeface="IBM Plex Sans SC Text" panose="020B0503050203000203" pitchFamily="34" charset="-120"/>
              <a:ea typeface="IBM Plex Sans SC Text" panose="020B0503050203000203" pitchFamily="34" charset="-120"/>
            </a:rPr>
            <a:t> dan </a:t>
          </a:r>
          <a:r>
            <a:rPr lang="en-ID" sz="1400" kern="1200" dirty="0" err="1">
              <a:latin typeface="IBM Plex Sans SC Text" panose="020B0503050203000203" pitchFamily="34" charset="-120"/>
              <a:ea typeface="IBM Plex Sans SC Text" panose="020B0503050203000203" pitchFamily="34" charset="-120"/>
            </a:rPr>
            <a:t>optimalisasi</a:t>
          </a:r>
          <a:r>
            <a:rPr lang="en-ID" sz="1400" kern="1200" dirty="0">
              <a:latin typeface="IBM Plex Sans SC Text" panose="020B0503050203000203" pitchFamily="34" charset="-120"/>
              <a:ea typeface="IBM Plex Sans SC Text" panose="020B0503050203000203" pitchFamily="34" charset="-120"/>
            </a:rPr>
            <a:t> </a:t>
          </a:r>
          <a:r>
            <a:rPr lang="en-ID" sz="1400" kern="1200" dirty="0" err="1">
              <a:latin typeface="IBM Plex Sans SC Text" panose="020B0503050203000203" pitchFamily="34" charset="-120"/>
              <a:ea typeface="IBM Plex Sans SC Text" panose="020B0503050203000203" pitchFamily="34" charset="-120"/>
            </a:rPr>
            <a:t>berkelanjutan</a:t>
          </a:r>
          <a:r>
            <a:rPr lang="en-ID" sz="1400" kern="1200" dirty="0">
              <a:latin typeface="IBM Plex Sans SC Text" panose="020B0503050203000203" pitchFamily="34" charset="-120"/>
              <a:ea typeface="IBM Plex Sans SC Text" panose="020B0503050203000203" pitchFamily="34" charset="-120"/>
            </a:rPr>
            <a:t>.</a:t>
          </a:r>
          <a:endParaRPr lang="en-US" sz="1400" kern="1200" dirty="0">
            <a:latin typeface="IBM Plex Sans SC Text" panose="020B0503050203000203" pitchFamily="34" charset="-120"/>
            <a:ea typeface="IBM Plex Sans SC Text" panose="020B0503050203000203" pitchFamily="34" charset="-120"/>
          </a:endParaRPr>
        </a:p>
      </dsp:txBody>
      <dsp:txXfrm>
        <a:off x="1916669" y="3735150"/>
        <a:ext cx="5286330" cy="766951"/>
      </dsp:txXfrm>
    </dsp:sp>
    <dsp:sp modelId="{E2EB9708-CB1C-411D-AB02-7626476BDB32}">
      <dsp:nvSpPr>
        <dsp:cNvPr id="0" name=""/>
        <dsp:cNvSpPr/>
      </dsp:nvSpPr>
      <dsp:spPr>
        <a:xfrm>
          <a:off x="5807254" y="595164"/>
          <a:ext cx="529537" cy="529537"/>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926400" y="595164"/>
        <a:ext cx="291245" cy="398477"/>
      </dsp:txXfrm>
    </dsp:sp>
    <dsp:sp modelId="{8B7E676E-4A55-4B26-A5B8-96127F8FD500}">
      <dsp:nvSpPr>
        <dsp:cNvPr id="0" name=""/>
        <dsp:cNvSpPr/>
      </dsp:nvSpPr>
      <dsp:spPr>
        <a:xfrm>
          <a:off x="6280456" y="1522986"/>
          <a:ext cx="529537" cy="529537"/>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399602" y="1522986"/>
        <a:ext cx="291245" cy="398477"/>
      </dsp:txXfrm>
    </dsp:sp>
    <dsp:sp modelId="{1D2DD99A-BE40-4ACA-82D1-AE593B8309C2}">
      <dsp:nvSpPr>
        <dsp:cNvPr id="0" name=""/>
        <dsp:cNvSpPr/>
      </dsp:nvSpPr>
      <dsp:spPr>
        <a:xfrm>
          <a:off x="6753658" y="2437231"/>
          <a:ext cx="529537" cy="529537"/>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872804" y="2437231"/>
        <a:ext cx="291245" cy="398477"/>
      </dsp:txXfrm>
    </dsp:sp>
    <dsp:sp modelId="{6CCA6B27-5CA9-4710-9432-5482013521B5}">
      <dsp:nvSpPr>
        <dsp:cNvPr id="0" name=""/>
        <dsp:cNvSpPr/>
      </dsp:nvSpPr>
      <dsp:spPr>
        <a:xfrm>
          <a:off x="7226860" y="3374105"/>
          <a:ext cx="529537" cy="529537"/>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346006" y="3374105"/>
        <a:ext cx="291245" cy="39847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867FAB-D0D8-41F1-B9FB-5E58C69240E4}" type="datetimeFigureOut">
              <a:rPr lang="en-ID" smtClean="0"/>
              <a:t>03/07/25</a:t>
            </a:fld>
            <a:endParaRPr lang="en-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139A21-A222-4476-8BF9-FF3E5FC30A48}" type="slidenum">
              <a:rPr lang="en-ID" smtClean="0"/>
              <a:t>‹#›</a:t>
            </a:fld>
            <a:endParaRPr lang="en-ID"/>
          </a:p>
        </p:txBody>
      </p:sp>
    </p:spTree>
    <p:extLst>
      <p:ext uri="{BB962C8B-B14F-4D97-AF65-F5344CB8AC3E}">
        <p14:creationId xmlns:p14="http://schemas.microsoft.com/office/powerpoint/2010/main" val="2318238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B1139A21-A222-4476-8BF9-FF3E5FC30A48}" type="slidenum">
              <a:rPr lang="en-ID" smtClean="0"/>
              <a:t>1</a:t>
            </a:fld>
            <a:endParaRPr lang="en-ID"/>
          </a:p>
        </p:txBody>
      </p:sp>
    </p:spTree>
    <p:extLst>
      <p:ext uri="{BB962C8B-B14F-4D97-AF65-F5344CB8AC3E}">
        <p14:creationId xmlns:p14="http://schemas.microsoft.com/office/powerpoint/2010/main" val="4140523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CAC47-FDE7-56BB-5BCC-79E1E5A20E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E3C2A3-EDC8-CBD1-39F5-043631D64203}"/>
              </a:ext>
            </a:extLst>
          </p:cNvPr>
          <p:cNvSpPr>
            <a:spLocks noGrp="1" noRot="1" noChangeAspect="1"/>
          </p:cNvSpPr>
          <p:nvPr>
            <p:ph type="sldImg"/>
          </p:nvPr>
        </p:nvSpPr>
        <p:spPr>
          <a:xfrm>
            <a:off x="1008063" y="228600"/>
            <a:ext cx="4816475" cy="3611563"/>
          </a:xfrm>
        </p:spPr>
      </p:sp>
      <p:sp>
        <p:nvSpPr>
          <p:cNvPr id="3" name="Notes Placeholder 2">
            <a:extLst>
              <a:ext uri="{FF2B5EF4-FFF2-40B4-BE49-F238E27FC236}">
                <a16:creationId xmlns:a16="http://schemas.microsoft.com/office/drawing/2014/main" id="{706714A3-C355-5FD2-E0F9-1571678D51BD}"/>
              </a:ext>
            </a:extLst>
          </p:cNvPr>
          <p:cNvSpPr>
            <a:spLocks noGrp="1"/>
          </p:cNvSpPr>
          <p:nvPr>
            <p:ph type="body" idx="1"/>
          </p:nvPr>
        </p:nvSpPr>
        <p:spPr/>
        <p:txBody>
          <a:bodyPr/>
          <a:lstStyle/>
          <a:p>
            <a:pPr algn="l" rtl="0" fontAlgn="base">
              <a:lnSpc>
                <a:spcPts val="1052"/>
              </a:lnSpc>
            </a:pPr>
            <a:r>
              <a:rPr lang="en-US" sz="1200" b="0" i="0">
                <a:solidFill>
                  <a:schemeClr val="tx1"/>
                </a:solidFill>
                <a:effectLst/>
                <a:latin typeface="+mn-lt"/>
              </a:rPr>
              <a:t>NOTE: </a:t>
            </a:r>
            <a:r>
              <a:rPr lang="en-US" sz="1200" b="0" i="0" err="1">
                <a:solidFill>
                  <a:schemeClr val="tx1"/>
                </a:solidFill>
                <a:effectLst/>
                <a:latin typeface="+mn-lt"/>
              </a:rPr>
              <a:t>AutoAI</a:t>
            </a:r>
            <a:r>
              <a:rPr lang="en-US" sz="1200" b="0" i="0">
                <a:solidFill>
                  <a:schemeClr val="tx1"/>
                </a:solidFill>
                <a:effectLst/>
                <a:latin typeface="+mn-lt"/>
              </a:rPr>
              <a:t> RAG will be generally available in 1Q25. </a:t>
            </a:r>
          </a:p>
          <a:p>
            <a:pPr algn="l" rtl="0" fontAlgn="base">
              <a:lnSpc>
                <a:spcPts val="1052"/>
              </a:lnSpc>
            </a:pPr>
            <a:endParaRPr lang="en-US" sz="1200" b="0" i="0">
              <a:solidFill>
                <a:schemeClr val="tx1"/>
              </a:solidFill>
              <a:effectLst/>
              <a:latin typeface="+mn-lt"/>
            </a:endParaRPr>
          </a:p>
          <a:p>
            <a:pPr algn="l" rtl="0" fontAlgn="base">
              <a:lnSpc>
                <a:spcPts val="1052"/>
              </a:lnSpc>
            </a:pPr>
            <a:r>
              <a:rPr lang="en-US" sz="1200" b="0" i="0">
                <a:solidFill>
                  <a:schemeClr val="tx1"/>
                </a:solidFill>
                <a:effectLst/>
                <a:latin typeface="+mn-lt"/>
              </a:rPr>
              <a:t>Now that you have primed your foundation model for your business use case, </a:t>
            </a:r>
            <a:r>
              <a:rPr lang="en-US" sz="1200" b="0" i="0" err="1">
                <a:solidFill>
                  <a:schemeClr val="tx1"/>
                </a:solidFill>
                <a:effectLst/>
                <a:latin typeface="+mn-lt"/>
              </a:rPr>
              <a:t>watsonx.ai</a:t>
            </a:r>
            <a:r>
              <a:rPr lang="en-US" sz="1200" b="0" i="0">
                <a:solidFill>
                  <a:schemeClr val="tx1"/>
                </a:solidFill>
                <a:effectLst/>
                <a:latin typeface="+mn-lt"/>
              </a:rPr>
              <a:t> provides a comprehensive toolkit of pro-code and low-code tools, APIs, SDKs, and third-party frameworks such as </a:t>
            </a:r>
            <a:r>
              <a:rPr lang="en-US" sz="1200" b="0" i="0" err="1">
                <a:solidFill>
                  <a:schemeClr val="tx1"/>
                </a:solidFill>
                <a:effectLst/>
                <a:latin typeface="+mn-lt"/>
              </a:rPr>
              <a:t>crewAI</a:t>
            </a:r>
            <a:r>
              <a:rPr lang="en-US" sz="1200" b="0" i="0">
                <a:solidFill>
                  <a:schemeClr val="tx1"/>
                </a:solidFill>
                <a:effectLst/>
                <a:latin typeface="+mn-lt"/>
              </a:rPr>
              <a:t>, </a:t>
            </a:r>
            <a:r>
              <a:rPr lang="en-US" sz="1200" b="0" i="0" err="1">
                <a:solidFill>
                  <a:schemeClr val="tx1"/>
                </a:solidFill>
                <a:effectLst/>
                <a:latin typeface="+mn-lt"/>
              </a:rPr>
              <a:t>LangChain</a:t>
            </a:r>
            <a:r>
              <a:rPr lang="en-US" sz="1200" b="0" i="0">
                <a:solidFill>
                  <a:schemeClr val="tx1"/>
                </a:solidFill>
                <a:effectLst/>
                <a:latin typeface="+mn-lt"/>
              </a:rPr>
              <a:t>, and </a:t>
            </a:r>
            <a:r>
              <a:rPr lang="en-US" sz="1200" b="0" i="0" err="1">
                <a:solidFill>
                  <a:schemeClr val="tx1"/>
                </a:solidFill>
                <a:effectLst/>
                <a:latin typeface="+mn-lt"/>
              </a:rPr>
              <a:t>LlamaIndex</a:t>
            </a:r>
            <a:r>
              <a:rPr lang="en-US" sz="1200" b="0" i="0">
                <a:solidFill>
                  <a:schemeClr val="tx1"/>
                </a:solidFill>
                <a:effectLst/>
                <a:latin typeface="+mn-lt"/>
              </a:rPr>
              <a:t>, to build any AI use case imaginable.  </a:t>
            </a:r>
          </a:p>
          <a:p>
            <a:pPr algn="l" rtl="0" fontAlgn="base">
              <a:lnSpc>
                <a:spcPts val="1052"/>
              </a:lnSpc>
            </a:pPr>
            <a:r>
              <a:rPr lang="en-US" sz="1200" b="0" i="0">
                <a:solidFill>
                  <a:schemeClr val="tx1"/>
                </a:solidFill>
                <a:effectLst/>
                <a:latin typeface="+mn-lt"/>
              </a:rPr>
              <a:t> </a:t>
            </a:r>
          </a:p>
          <a:p>
            <a:pPr algn="l" rtl="0" fontAlgn="base">
              <a:lnSpc>
                <a:spcPts val="1052"/>
              </a:lnSpc>
            </a:pPr>
            <a:r>
              <a:rPr lang="en-US" sz="1200" b="0" i="0">
                <a:solidFill>
                  <a:schemeClr val="tx1"/>
                </a:solidFill>
                <a:effectLst/>
                <a:latin typeface="+mn-lt"/>
              </a:rPr>
              <a:t>For instance, with </a:t>
            </a:r>
            <a:r>
              <a:rPr lang="en-US" sz="1200" b="0" i="0" err="1">
                <a:solidFill>
                  <a:schemeClr val="tx1"/>
                </a:solidFill>
                <a:effectLst/>
                <a:latin typeface="+mn-lt"/>
              </a:rPr>
              <a:t>watsonx.ai</a:t>
            </a:r>
            <a:r>
              <a:rPr lang="en-US" sz="1200" b="0" i="0">
                <a:solidFill>
                  <a:schemeClr val="tx1"/>
                </a:solidFill>
                <a:effectLst/>
                <a:latin typeface="+mn-lt"/>
              </a:rPr>
              <a:t>, application developers can accelerate the AI development lifecycle by working with the low-code </a:t>
            </a:r>
            <a:r>
              <a:rPr lang="en-US" sz="1200" b="0" i="0" err="1">
                <a:solidFill>
                  <a:schemeClr val="tx1"/>
                </a:solidFill>
                <a:effectLst/>
                <a:latin typeface="+mn-lt"/>
              </a:rPr>
              <a:t>AutoAI</a:t>
            </a:r>
            <a:r>
              <a:rPr lang="en-US" sz="1200" b="0" i="0">
                <a:solidFill>
                  <a:schemeClr val="tx1"/>
                </a:solidFill>
                <a:effectLst/>
                <a:latin typeface="+mn-lt"/>
              </a:rPr>
              <a:t> RAG feature. RAG prototypes are easy to build but hard to put into production, which can require a team of experts and months of effort. </a:t>
            </a:r>
            <a:r>
              <a:rPr lang="en-US" sz="1200" b="0" i="0" err="1">
                <a:solidFill>
                  <a:schemeClr val="tx1"/>
                </a:solidFill>
                <a:effectLst/>
                <a:latin typeface="+mn-lt"/>
              </a:rPr>
              <a:t>AutoAI</a:t>
            </a:r>
            <a:r>
              <a:rPr lang="en-US" sz="1200" b="0" i="0">
                <a:solidFill>
                  <a:schemeClr val="tx1"/>
                </a:solidFill>
                <a:effectLst/>
                <a:latin typeface="+mn-lt"/>
              </a:rPr>
              <a:t> RAG will automatically produce a set of optimized RAG pipelines based on client data – while you get a cup of coffee.   </a:t>
            </a:r>
          </a:p>
          <a:p>
            <a:endParaRPr lang="en-US"/>
          </a:p>
        </p:txBody>
      </p:sp>
      <p:sp>
        <p:nvSpPr>
          <p:cNvPr id="4" name="Slide Number Placeholder 3">
            <a:extLst>
              <a:ext uri="{FF2B5EF4-FFF2-40B4-BE49-F238E27FC236}">
                <a16:creationId xmlns:a16="http://schemas.microsoft.com/office/drawing/2014/main" id="{AF23AECB-3BB0-0781-54F6-D19B200947B9}"/>
              </a:ext>
            </a:extLst>
          </p:cNvPr>
          <p:cNvSpPr>
            <a:spLocks noGrp="1"/>
          </p:cNvSpPr>
          <p:nvPr>
            <p:ph type="sldNum" sz="quarter" idx="5"/>
          </p:nvPr>
        </p:nvSpPr>
        <p:spPr/>
        <p:txBody>
          <a:bodyPr/>
          <a:lstStyle/>
          <a:p>
            <a:fld id="{6E2E38B8-B0B4-AD41-AC6E-B781F46A9FD3}" type="slidenum">
              <a:rPr lang="en-US" smtClean="0"/>
              <a:pPr/>
              <a:t>13</a:t>
            </a:fld>
            <a:endParaRPr lang="en-US"/>
          </a:p>
        </p:txBody>
      </p:sp>
      <p:sp>
        <p:nvSpPr>
          <p:cNvPr id="5" name="Footer Placeholder 4">
            <a:extLst>
              <a:ext uri="{FF2B5EF4-FFF2-40B4-BE49-F238E27FC236}">
                <a16:creationId xmlns:a16="http://schemas.microsoft.com/office/drawing/2014/main" id="{97B24C29-7ABC-C6ED-8CC4-D0219B0D7491}"/>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929803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36E7E-FE84-96D2-E76A-309DC9EB13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496F28-6A10-DC44-5C15-A919115009F4}"/>
              </a:ext>
            </a:extLst>
          </p:cNvPr>
          <p:cNvSpPr>
            <a:spLocks noGrp="1" noRot="1" noChangeAspect="1"/>
          </p:cNvSpPr>
          <p:nvPr>
            <p:ph type="sldImg"/>
          </p:nvPr>
        </p:nvSpPr>
        <p:spPr>
          <a:xfrm>
            <a:off x="1008063" y="228600"/>
            <a:ext cx="4816475" cy="3611563"/>
          </a:xfrm>
        </p:spPr>
      </p:sp>
      <p:sp>
        <p:nvSpPr>
          <p:cNvPr id="3" name="Notes Placeholder 2">
            <a:extLst>
              <a:ext uri="{FF2B5EF4-FFF2-40B4-BE49-F238E27FC236}">
                <a16:creationId xmlns:a16="http://schemas.microsoft.com/office/drawing/2014/main" id="{3924083A-5322-C469-1474-1D99BC028D41}"/>
              </a:ext>
            </a:extLst>
          </p:cNvPr>
          <p:cNvSpPr>
            <a:spLocks noGrp="1"/>
          </p:cNvSpPr>
          <p:nvPr>
            <p:ph type="body" idx="1"/>
          </p:nvPr>
        </p:nvSpPr>
        <p:spPr/>
        <p:txBody>
          <a:bodyPr/>
          <a:lstStyle/>
          <a:p>
            <a:pPr algn="l" rtl="0" fontAlgn="base">
              <a:lnSpc>
                <a:spcPts val="1052"/>
              </a:lnSpc>
            </a:pPr>
            <a:r>
              <a:rPr lang="en-US" sz="1200" b="0" i="0">
                <a:solidFill>
                  <a:schemeClr val="tx1"/>
                </a:solidFill>
                <a:effectLst/>
                <a:latin typeface="+mn-lt"/>
              </a:rPr>
              <a:t>NOTE: Agent Lab feature is in beta. </a:t>
            </a:r>
          </a:p>
          <a:p>
            <a:pPr algn="l" rtl="0" fontAlgn="base">
              <a:lnSpc>
                <a:spcPts val="1052"/>
              </a:lnSpc>
            </a:pPr>
            <a:endParaRPr lang="en-US" sz="1200" b="0" i="0">
              <a:solidFill>
                <a:schemeClr val="tx1"/>
              </a:solidFill>
              <a:effectLst/>
              <a:latin typeface="+mn-lt"/>
            </a:endParaRPr>
          </a:p>
          <a:p>
            <a:pPr algn="l" rtl="0" fontAlgn="base">
              <a:lnSpc>
                <a:spcPts val="1052"/>
              </a:lnSpc>
            </a:pPr>
            <a:r>
              <a:rPr lang="en-US" sz="1200" b="0" i="0">
                <a:solidFill>
                  <a:schemeClr val="tx1"/>
                </a:solidFill>
                <a:effectLst/>
                <a:latin typeface="+mn-lt"/>
              </a:rPr>
              <a:t>Within </a:t>
            </a:r>
            <a:r>
              <a:rPr lang="en-US" sz="1200" b="0" i="0" err="1">
                <a:solidFill>
                  <a:schemeClr val="tx1"/>
                </a:solidFill>
                <a:effectLst/>
                <a:latin typeface="+mn-lt"/>
              </a:rPr>
              <a:t>watsonx.ai</a:t>
            </a:r>
            <a:r>
              <a:rPr lang="en-US" sz="1200" b="0" i="0">
                <a:solidFill>
                  <a:schemeClr val="tx1"/>
                </a:solidFill>
                <a:effectLst/>
                <a:latin typeface="+mn-lt"/>
              </a:rPr>
              <a:t>, developers can accelerate the development lifecycle by building and deploying custom agentic services using our intuitive visual interface, Agent Lab (in beta), or full stack pro-code tooling.  </a:t>
            </a:r>
          </a:p>
          <a:p>
            <a:pPr algn="l" rtl="0" fontAlgn="base">
              <a:lnSpc>
                <a:spcPts val="1052"/>
              </a:lnSpc>
            </a:pPr>
            <a:r>
              <a:rPr lang="en-US" sz="1200" b="0" i="0">
                <a:solidFill>
                  <a:schemeClr val="tx1"/>
                </a:solidFill>
                <a:effectLst/>
                <a:latin typeface="+mn-lt"/>
              </a:rPr>
              <a:t> </a:t>
            </a:r>
          </a:p>
          <a:p>
            <a:pPr algn="l" rtl="0" fontAlgn="base">
              <a:lnSpc>
                <a:spcPts val="1052"/>
              </a:lnSpc>
            </a:pPr>
            <a:r>
              <a:rPr lang="en-US" sz="1200" b="0" i="0">
                <a:solidFill>
                  <a:schemeClr val="tx1"/>
                </a:solidFill>
                <a:effectLst/>
                <a:latin typeface="+mn-lt"/>
              </a:rPr>
              <a:t>Starting with models, we offer a collection of LLMs that have large context windows and strong performance on tool calling, two key model capabilities required to enable agentic workflows.  </a:t>
            </a:r>
          </a:p>
          <a:p>
            <a:pPr algn="l" rtl="0" fontAlgn="base">
              <a:lnSpc>
                <a:spcPts val="1052"/>
              </a:lnSpc>
            </a:pPr>
            <a:r>
              <a:rPr lang="en-US" sz="1200" b="0" i="0">
                <a:solidFill>
                  <a:schemeClr val="tx1"/>
                </a:solidFill>
                <a:effectLst/>
                <a:latin typeface="+mn-lt"/>
              </a:rPr>
              <a:t> </a:t>
            </a:r>
          </a:p>
          <a:p>
            <a:pPr algn="l" rtl="0" fontAlgn="base">
              <a:lnSpc>
                <a:spcPts val="1052"/>
              </a:lnSpc>
            </a:pPr>
            <a:r>
              <a:rPr lang="en-US" sz="1200" b="0" i="0">
                <a:solidFill>
                  <a:schemeClr val="tx1"/>
                </a:solidFill>
                <a:effectLst/>
                <a:latin typeface="+mn-lt"/>
              </a:rPr>
              <a:t>We then move into the middleware layer which contains a set of industry standard APIs that allow clients to integrate </a:t>
            </a:r>
            <a:r>
              <a:rPr lang="en-US" sz="1200" b="0" i="0" err="1">
                <a:solidFill>
                  <a:schemeClr val="tx1"/>
                </a:solidFill>
                <a:effectLst/>
                <a:latin typeface="+mn-lt"/>
              </a:rPr>
              <a:t>watsonx.ai</a:t>
            </a:r>
            <a:r>
              <a:rPr lang="en-US" sz="1200" b="0" i="0">
                <a:solidFill>
                  <a:schemeClr val="tx1"/>
                </a:solidFill>
                <a:effectLst/>
                <a:latin typeface="+mn-lt"/>
              </a:rPr>
              <a:t> with popular, open-source frameworks, including </a:t>
            </a:r>
            <a:r>
              <a:rPr lang="en-US" sz="1200" b="0" i="0" err="1">
                <a:solidFill>
                  <a:schemeClr val="tx1"/>
                </a:solidFill>
                <a:effectLst/>
                <a:latin typeface="+mn-lt"/>
              </a:rPr>
              <a:t>Langraph</a:t>
            </a:r>
            <a:r>
              <a:rPr lang="en-US" sz="1200" b="0" i="0">
                <a:solidFill>
                  <a:schemeClr val="tx1"/>
                </a:solidFill>
                <a:effectLst/>
                <a:latin typeface="+mn-lt"/>
              </a:rPr>
              <a:t> and </a:t>
            </a:r>
            <a:r>
              <a:rPr lang="en-US" sz="1200" b="0" i="0" err="1">
                <a:solidFill>
                  <a:schemeClr val="tx1"/>
                </a:solidFill>
                <a:effectLst/>
                <a:latin typeface="+mn-lt"/>
              </a:rPr>
              <a:t>CrewAI</a:t>
            </a:r>
            <a:r>
              <a:rPr lang="en-US" sz="1200" b="0" i="0">
                <a:solidFill>
                  <a:schemeClr val="tx1"/>
                </a:solidFill>
                <a:effectLst/>
                <a:latin typeface="+mn-lt"/>
              </a:rPr>
              <a:t>, and IBM developed frameworks such as Flows Engine and Bee from IBM Research.  </a:t>
            </a:r>
          </a:p>
          <a:p>
            <a:pPr algn="l" rtl="0" fontAlgn="base">
              <a:lnSpc>
                <a:spcPts val="1052"/>
              </a:lnSpc>
            </a:pPr>
            <a:r>
              <a:rPr lang="en-US" sz="1200" b="0" i="0">
                <a:solidFill>
                  <a:schemeClr val="tx1"/>
                </a:solidFill>
                <a:effectLst/>
                <a:latin typeface="+mn-lt"/>
              </a:rPr>
              <a:t> </a:t>
            </a:r>
          </a:p>
          <a:p>
            <a:pPr algn="l" rtl="0" fontAlgn="base">
              <a:lnSpc>
                <a:spcPts val="1052"/>
              </a:lnSpc>
            </a:pPr>
            <a:r>
              <a:rPr lang="en-US" sz="1200" b="0" i="0">
                <a:solidFill>
                  <a:schemeClr val="tx1"/>
                </a:solidFill>
                <a:effectLst/>
                <a:latin typeface="+mn-lt"/>
              </a:rPr>
              <a:t>Finally, Agent Lab (in beta), shown here, empowers developers to deploy agents as production-ready APIs. Developers simply select the cognitive architecture they want to power their agentic system, integrate pre-built or custom tools, and deploy with “one-click” - no coding required. </a:t>
            </a:r>
          </a:p>
          <a:p>
            <a:endParaRPr lang="en-US"/>
          </a:p>
        </p:txBody>
      </p:sp>
      <p:sp>
        <p:nvSpPr>
          <p:cNvPr id="4" name="Slide Number Placeholder 3">
            <a:extLst>
              <a:ext uri="{FF2B5EF4-FFF2-40B4-BE49-F238E27FC236}">
                <a16:creationId xmlns:a16="http://schemas.microsoft.com/office/drawing/2014/main" id="{7B0ABCD7-69B8-CFAE-5002-B0F691207A45}"/>
              </a:ext>
            </a:extLst>
          </p:cNvPr>
          <p:cNvSpPr>
            <a:spLocks noGrp="1"/>
          </p:cNvSpPr>
          <p:nvPr>
            <p:ph type="sldNum" sz="quarter" idx="5"/>
          </p:nvPr>
        </p:nvSpPr>
        <p:spPr/>
        <p:txBody>
          <a:bodyPr/>
          <a:lstStyle/>
          <a:p>
            <a:fld id="{6E2E38B8-B0B4-AD41-AC6E-B781F46A9FD3}" type="slidenum">
              <a:rPr lang="en-US" smtClean="0"/>
              <a:pPr/>
              <a:t>14</a:t>
            </a:fld>
            <a:endParaRPr lang="en-US"/>
          </a:p>
        </p:txBody>
      </p:sp>
      <p:sp>
        <p:nvSpPr>
          <p:cNvPr id="5" name="Footer Placeholder 4">
            <a:extLst>
              <a:ext uri="{FF2B5EF4-FFF2-40B4-BE49-F238E27FC236}">
                <a16:creationId xmlns:a16="http://schemas.microsoft.com/office/drawing/2014/main" id="{BD67F300-1C3A-A9D2-CF0B-1CF60FE83AD3}"/>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756214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8063" y="228600"/>
            <a:ext cx="4816475" cy="3611563"/>
          </a:xfrm>
        </p:spPr>
      </p:sp>
      <p:sp>
        <p:nvSpPr>
          <p:cNvPr id="3" name="Notes Placeholder 2"/>
          <p:cNvSpPr>
            <a:spLocks noGrp="1"/>
          </p:cNvSpPr>
          <p:nvPr>
            <p:ph type="body" idx="1"/>
          </p:nvPr>
        </p:nvSpPr>
        <p:spPr/>
        <p:txBody>
          <a:bodyPr/>
          <a:lstStyle/>
          <a:p>
            <a:pPr algn="l" rtl="0" fontAlgn="base">
              <a:lnSpc>
                <a:spcPts val="1052"/>
              </a:lnSpc>
            </a:pPr>
            <a:r>
              <a:rPr lang="en-US" sz="1200" b="0" i="0" dirty="0">
                <a:solidFill>
                  <a:schemeClr val="tx1"/>
                </a:solidFill>
                <a:effectLst/>
                <a:latin typeface="+mn-lt"/>
              </a:rPr>
              <a:t>At the beginning of the presentation, I cited Gartner predicts that by 2028, one third of gen AI interactions will use action models and autonomous agents. Businesses who want to maintain a competitive edge need to ensure their teams have access to the right tooling to build and orchestrate AI agents.  </a:t>
            </a:r>
          </a:p>
          <a:p>
            <a:pPr algn="l" rtl="0" fontAlgn="base">
              <a:lnSpc>
                <a:spcPts val="1052"/>
              </a:lnSpc>
            </a:pPr>
            <a:r>
              <a:rPr lang="en-US" sz="1200" b="0" i="0" dirty="0">
                <a:solidFill>
                  <a:schemeClr val="tx1"/>
                </a:solidFill>
                <a:effectLst/>
                <a:latin typeface="+mn-lt"/>
              </a:rPr>
              <a:t> </a:t>
            </a:r>
          </a:p>
          <a:p>
            <a:pPr algn="l" rtl="0" fontAlgn="base">
              <a:lnSpc>
                <a:spcPts val="1052"/>
              </a:lnSpc>
            </a:pPr>
            <a:r>
              <a:rPr lang="en-US" sz="1200" b="0" i="0" dirty="0">
                <a:solidFill>
                  <a:schemeClr val="tx1"/>
                </a:solidFill>
                <a:effectLst/>
                <a:latin typeface="+mn-lt"/>
              </a:rPr>
              <a:t>IBM is investing in technology across three areas of agentic innovation for developers and business users.   </a:t>
            </a:r>
          </a:p>
          <a:p>
            <a:pPr algn="l" rtl="0" fontAlgn="base">
              <a:lnSpc>
                <a:spcPts val="1052"/>
              </a:lnSpc>
            </a:pPr>
            <a:r>
              <a:rPr lang="en-US" sz="1200" b="0" i="0" dirty="0">
                <a:solidFill>
                  <a:schemeClr val="tx1"/>
                </a:solidFill>
                <a:effectLst/>
                <a:latin typeface="+mn-lt"/>
              </a:rPr>
              <a:t>​ </a:t>
            </a:r>
          </a:p>
          <a:p>
            <a:pPr algn="l" rtl="0" fontAlgn="base">
              <a:lnSpc>
                <a:spcPts val="1052"/>
              </a:lnSpc>
            </a:pPr>
            <a:r>
              <a:rPr lang="en-US" sz="1200" b="0" i="0" dirty="0">
                <a:solidFill>
                  <a:schemeClr val="tx1"/>
                </a:solidFill>
                <a:effectLst/>
                <a:latin typeface="+mn-lt"/>
              </a:rPr>
              <a:t>First, you can custom-design agents for your business with pro-code and low-code tools in watsonx.ai.  </a:t>
            </a:r>
          </a:p>
          <a:p>
            <a:pPr algn="l" rtl="0" fontAlgn="base">
              <a:lnSpc>
                <a:spcPts val="1052"/>
              </a:lnSpc>
            </a:pPr>
            <a:r>
              <a:rPr lang="en-US" sz="1200" b="0" i="0" dirty="0">
                <a:solidFill>
                  <a:schemeClr val="tx1"/>
                </a:solidFill>
                <a:effectLst/>
                <a:latin typeface="+mn-lt"/>
              </a:rPr>
              <a:t> </a:t>
            </a:r>
          </a:p>
          <a:p>
            <a:pPr algn="l" rtl="0" fontAlgn="base">
              <a:lnSpc>
                <a:spcPts val="1052"/>
              </a:lnSpc>
            </a:pPr>
            <a:r>
              <a:rPr lang="en-US" sz="1200" b="0" i="0" dirty="0">
                <a:solidFill>
                  <a:schemeClr val="tx1"/>
                </a:solidFill>
                <a:effectLst/>
                <a:latin typeface="+mn-lt"/>
              </a:rPr>
              <a:t>Second, you can get started quickly with pre-built agents that integrate with your business within </a:t>
            </a:r>
            <a:r>
              <a:rPr lang="en-US" sz="1200" b="0" i="0" dirty="0" err="1">
                <a:solidFill>
                  <a:schemeClr val="tx1"/>
                </a:solidFill>
                <a:effectLst/>
                <a:latin typeface="+mn-lt"/>
              </a:rPr>
              <a:t>watsonx</a:t>
            </a:r>
            <a:r>
              <a:rPr lang="en-US" sz="1200" b="0" i="0" dirty="0">
                <a:solidFill>
                  <a:schemeClr val="tx1"/>
                </a:solidFill>
                <a:effectLst/>
                <a:latin typeface="+mn-lt"/>
              </a:rPr>
              <a:t> Orchestrate.  </a:t>
            </a:r>
          </a:p>
          <a:p>
            <a:pPr algn="l" rtl="0" fontAlgn="base">
              <a:lnSpc>
                <a:spcPts val="1052"/>
              </a:lnSpc>
            </a:pPr>
            <a:r>
              <a:rPr lang="en-US" sz="1200" b="0" i="0" dirty="0">
                <a:solidFill>
                  <a:schemeClr val="tx1"/>
                </a:solidFill>
                <a:effectLst/>
                <a:latin typeface="+mn-lt"/>
              </a:rPr>
              <a:t> </a:t>
            </a:r>
          </a:p>
          <a:p>
            <a:pPr algn="l" rtl="0" fontAlgn="base">
              <a:lnSpc>
                <a:spcPts val="1052"/>
              </a:lnSpc>
            </a:pPr>
            <a:r>
              <a:rPr lang="en-US" sz="1200" b="0" i="0" dirty="0">
                <a:solidFill>
                  <a:schemeClr val="tx1"/>
                </a:solidFill>
                <a:effectLst/>
                <a:latin typeface="+mn-lt"/>
              </a:rPr>
              <a:t>And lastly, as you scale the use of agents in your business, it’s important to be able to orchestrate all of your agents in one place, with a single unified interface, which is also possible within </a:t>
            </a:r>
            <a:r>
              <a:rPr lang="en-US" sz="1200" b="0" i="0" dirty="0" err="1">
                <a:solidFill>
                  <a:schemeClr val="tx1"/>
                </a:solidFill>
                <a:effectLst/>
                <a:latin typeface="+mn-lt"/>
              </a:rPr>
              <a:t>watsonx</a:t>
            </a:r>
            <a:r>
              <a:rPr lang="en-US" sz="1200" b="0" i="0" dirty="0">
                <a:solidFill>
                  <a:schemeClr val="tx1"/>
                </a:solidFill>
                <a:effectLst/>
                <a:latin typeface="+mn-lt"/>
              </a:rPr>
              <a:t> Orchestrate.  </a:t>
            </a:r>
          </a:p>
          <a:p>
            <a:pPr algn="l" rtl="0" fontAlgn="base">
              <a:lnSpc>
                <a:spcPts val="1052"/>
              </a:lnSpc>
            </a:pPr>
            <a:r>
              <a:rPr lang="en-US" sz="1200" b="0" i="0" dirty="0">
                <a:solidFill>
                  <a:schemeClr val="tx1"/>
                </a:solidFill>
                <a:effectLst/>
                <a:latin typeface="+mn-lt"/>
              </a:rPr>
              <a:t> </a:t>
            </a:r>
          </a:p>
          <a:p>
            <a:pPr algn="l" rtl="0" fontAlgn="base">
              <a:lnSpc>
                <a:spcPts val="1052"/>
              </a:lnSpc>
            </a:pPr>
            <a:r>
              <a:rPr lang="en-US" sz="1200" b="0" i="0" dirty="0">
                <a:solidFill>
                  <a:schemeClr val="tx1"/>
                </a:solidFill>
                <a:effectLst/>
                <a:latin typeface="+mn-lt"/>
              </a:rPr>
              <a:t>Let’s take a closer look at the product experience to build custom AI agents.  </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178354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E7D8BA-3B03-0A41-9D7E-26C38DD8C683}" type="slidenum">
              <a:rPr lang="en-US" smtClean="0"/>
              <a:t>17</a:t>
            </a:fld>
            <a:endParaRPr lang="en-US"/>
          </a:p>
        </p:txBody>
      </p:sp>
    </p:spTree>
    <p:extLst>
      <p:ext uri="{BB962C8B-B14F-4D97-AF65-F5344CB8AC3E}">
        <p14:creationId xmlns:p14="http://schemas.microsoft.com/office/powerpoint/2010/main" val="510253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7A249-69AC-17C7-3315-CAE1D2A5F8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2EA564-35EB-E00A-1878-A00729165825}"/>
              </a:ext>
            </a:extLst>
          </p:cNvPr>
          <p:cNvSpPr>
            <a:spLocks noGrp="1" noRot="1" noChangeAspect="1"/>
          </p:cNvSpPr>
          <p:nvPr>
            <p:ph type="sldImg"/>
          </p:nvPr>
        </p:nvSpPr>
        <p:spPr>
          <a:xfrm>
            <a:off x="1008063" y="228600"/>
            <a:ext cx="4816475" cy="3611563"/>
          </a:xfrm>
        </p:spPr>
      </p:sp>
      <p:sp>
        <p:nvSpPr>
          <p:cNvPr id="3" name="Notes Placeholder 2">
            <a:extLst>
              <a:ext uri="{FF2B5EF4-FFF2-40B4-BE49-F238E27FC236}">
                <a16:creationId xmlns:a16="http://schemas.microsoft.com/office/drawing/2014/main" id="{1182B42A-2F56-D107-7BF9-8BD2664077D0}"/>
              </a:ext>
            </a:extLst>
          </p:cNvPr>
          <p:cNvSpPr>
            <a:spLocks noGrp="1"/>
          </p:cNvSpPr>
          <p:nvPr>
            <p:ph type="body" idx="1"/>
          </p:nvPr>
        </p:nvSpPr>
        <p:spPr/>
        <p:txBody>
          <a:bodyPr/>
          <a:lstStyle/>
          <a:p>
            <a:endParaRPr lang="en-US" b="0">
              <a:latin typeface="+mn-lt"/>
            </a:endParaRPr>
          </a:p>
        </p:txBody>
      </p:sp>
      <p:sp>
        <p:nvSpPr>
          <p:cNvPr id="4" name="Slide Number Placeholder 3">
            <a:extLst>
              <a:ext uri="{FF2B5EF4-FFF2-40B4-BE49-F238E27FC236}">
                <a16:creationId xmlns:a16="http://schemas.microsoft.com/office/drawing/2014/main" id="{1BD7A5CE-48E8-A172-176F-4231613499A4}"/>
              </a:ext>
            </a:extLst>
          </p:cNvPr>
          <p:cNvSpPr>
            <a:spLocks noGrp="1"/>
          </p:cNvSpPr>
          <p:nvPr>
            <p:ph type="sldNum" sz="quarter" idx="5"/>
          </p:nvPr>
        </p:nvSpPr>
        <p:spPr/>
        <p:txBody>
          <a:bodyPr/>
          <a:lstStyle/>
          <a:p>
            <a:fld id="{6E2E38B8-B0B4-AD41-AC6E-B781F46A9FD3}" type="slidenum">
              <a:rPr lang="en-US" smtClean="0"/>
              <a:pPr/>
              <a:t>19</a:t>
            </a:fld>
            <a:endParaRPr lang="en-US"/>
          </a:p>
        </p:txBody>
      </p:sp>
    </p:spTree>
    <p:extLst>
      <p:ext uri="{BB962C8B-B14F-4D97-AF65-F5344CB8AC3E}">
        <p14:creationId xmlns:p14="http://schemas.microsoft.com/office/powerpoint/2010/main" val="3141928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B1139A21-A222-4476-8BF9-FF3E5FC30A48}" type="slidenum">
              <a:rPr lang="en-ID" smtClean="0"/>
              <a:t>2</a:t>
            </a:fld>
            <a:endParaRPr lang="en-ID"/>
          </a:p>
        </p:txBody>
      </p:sp>
    </p:spTree>
    <p:extLst>
      <p:ext uri="{BB962C8B-B14F-4D97-AF65-F5344CB8AC3E}">
        <p14:creationId xmlns:p14="http://schemas.microsoft.com/office/powerpoint/2010/main" val="157432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6E99B-0C83-F7B6-E174-DEF276034E74}"/>
              </a:ext>
            </a:extLst>
          </p:cNvPr>
          <p:cNvSpPr>
            <a:spLocks noGrp="1" noRot="1" noChangeAspect="1"/>
          </p:cNvSpPr>
          <p:nvPr>
            <p:ph type="sldImg"/>
          </p:nvPr>
        </p:nvSpPr>
        <p:spPr>
          <a:xfrm>
            <a:off x="1042988" y="231775"/>
            <a:ext cx="4892675" cy="3670300"/>
          </a:xfrm>
        </p:spPr>
      </p:sp>
      <p:sp>
        <p:nvSpPr>
          <p:cNvPr id="3" name="Notes Placeholder 2">
            <a:extLst>
              <a:ext uri="{FF2B5EF4-FFF2-40B4-BE49-F238E27FC236}">
                <a16:creationId xmlns:a16="http://schemas.microsoft.com/office/drawing/2014/main" id="{F775524D-D60D-BA32-7561-90675A754A2C}"/>
              </a:ext>
            </a:extLst>
          </p:cNvPr>
          <p:cNvSpPr txBox="1">
            <a:spLocks noGrp="1"/>
          </p:cNvSpPr>
          <p:nvPr>
            <p:ph type="body" sz="quarter" idx="1"/>
          </p:nvPr>
        </p:nvSpPr>
        <p:spPr/>
        <p:txBody>
          <a:bodyPr/>
          <a:lstStyle/>
          <a:p>
            <a:pPr marL="0" marR="0" lvl="0" indent="0" algn="l" defTabSz="2482906" rtl="0" eaLnBrk="1" fontAlgn="auto" latinLnBrk="0" hangingPunct="1">
              <a:lnSpc>
                <a:spcPct val="110000"/>
              </a:lnSpc>
              <a:spcBef>
                <a:spcPts val="0"/>
              </a:spcBef>
              <a:spcAft>
                <a:spcPts val="0"/>
              </a:spcAft>
              <a:buClrTx/>
              <a:buSzTx/>
              <a:buFontTx/>
              <a:buNone/>
              <a:tabLst/>
              <a:defRPr/>
            </a:pPr>
            <a:r>
              <a:rPr lang="en-US" sz="1200" b="0" i="0">
                <a:solidFill>
                  <a:schemeClr val="tx1"/>
                </a:solidFill>
                <a:effectLst/>
                <a:latin typeface="+mn-lt"/>
              </a:rPr>
              <a:t>That is why IBM brought to market </a:t>
            </a:r>
            <a:r>
              <a:rPr lang="en-US" sz="1200" b="0" i="0" err="1">
                <a:solidFill>
                  <a:schemeClr val="tx1"/>
                </a:solidFill>
                <a:effectLst/>
                <a:latin typeface="+mn-lt"/>
              </a:rPr>
              <a:t>watsonx</a:t>
            </a:r>
            <a:r>
              <a:rPr lang="en-US" sz="1200" b="0" i="0">
                <a:solidFill>
                  <a:schemeClr val="tx1"/>
                </a:solidFill>
                <a:effectLst/>
                <a:latin typeface="+mn-lt"/>
              </a:rPr>
              <a:t>, a portfolio of AI products that accelerate the impact of AI in core workflows to drive productivity within an organization. </a:t>
            </a:r>
          </a:p>
          <a:p>
            <a:pPr lvl="0" defTabSz="2482906"/>
            <a:endParaRPr lang="en-US">
              <a:latin typeface="IBM Plex Sans Light"/>
              <a:cs typeface="Times New Roman" pitchFamily="18"/>
            </a:endParaRPr>
          </a:p>
        </p:txBody>
      </p:sp>
      <p:sp>
        <p:nvSpPr>
          <p:cNvPr id="4" name="Slide Number Placeholder 3">
            <a:extLst>
              <a:ext uri="{FF2B5EF4-FFF2-40B4-BE49-F238E27FC236}">
                <a16:creationId xmlns:a16="http://schemas.microsoft.com/office/drawing/2014/main" id="{EA3EA619-CB9D-4852-9DBD-AE9A6340C84D}"/>
              </a:ext>
            </a:extLst>
          </p:cNvPr>
          <p:cNvSpPr txBox="1">
            <a:spLocks noGrp="1"/>
          </p:cNvSpPr>
          <p:nvPr>
            <p:ph type="sldNum" sz="quarter" idx="8"/>
          </p:nvPr>
        </p:nvSpPr>
        <p:spPr/>
        <p:txBody>
          <a:bodyPr/>
          <a:lstStyle/>
          <a:p>
            <a:pPr marL="0" marR="0" lvl="0" indent="0" algn="r" defTabSz="1829376" rtl="0" eaLnBrk="1" fontAlgn="auto" latinLnBrk="0" hangingPunct="1">
              <a:lnSpc>
                <a:spcPct val="100000"/>
              </a:lnSpc>
              <a:spcBef>
                <a:spcPts val="0"/>
              </a:spcBef>
              <a:spcAft>
                <a:spcPts val="0"/>
              </a:spcAft>
              <a:buClrTx/>
              <a:buSzTx/>
              <a:buFontTx/>
              <a:buNone/>
              <a:tabLst/>
              <a:defRPr/>
            </a:pPr>
            <a:fld id="{7BEC23CF-B892-2549-9FAC-D903C2CDDAE2}" type="slidenum">
              <a:rPr kumimoji="0" lang="en-US" sz="600" b="0" i="0" u="none" strike="noStrike" kern="1200" cap="none" spc="0" normalizeH="0" baseline="0" noProof="0">
                <a:ln>
                  <a:noFill/>
                </a:ln>
                <a:solidFill>
                  <a:srgbClr val="000000"/>
                </a:solidFill>
                <a:effectLst/>
                <a:uLnTx/>
                <a:uFillTx/>
                <a:latin typeface="IBM Plex Sans Light" pitchFamily="34"/>
              </a:rPr>
              <a:pPr marL="0" marR="0" lvl="0" indent="0" algn="r" defTabSz="1829376"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a:ln>
                <a:noFill/>
              </a:ln>
              <a:solidFill>
                <a:srgbClr val="000000"/>
              </a:solidFill>
              <a:effectLst/>
              <a:uLnTx/>
              <a:uFillTx/>
              <a:latin typeface="IBM Plex Sans Light" pitchFamily="3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BC3A5-61C6-515B-7B42-B782ADF53C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4AEE59-58F9-EC5E-D4CC-46979835F195}"/>
              </a:ext>
            </a:extLst>
          </p:cNvPr>
          <p:cNvSpPr>
            <a:spLocks noGrp="1" noRot="1" noChangeAspect="1"/>
          </p:cNvSpPr>
          <p:nvPr>
            <p:ph type="sldImg"/>
          </p:nvPr>
        </p:nvSpPr>
        <p:spPr>
          <a:xfrm>
            <a:off x="1008063" y="228600"/>
            <a:ext cx="4816475" cy="3611563"/>
          </a:xfrm>
        </p:spPr>
      </p:sp>
      <p:sp>
        <p:nvSpPr>
          <p:cNvPr id="3" name="Notes Placeholder 2">
            <a:extLst>
              <a:ext uri="{FF2B5EF4-FFF2-40B4-BE49-F238E27FC236}">
                <a16:creationId xmlns:a16="http://schemas.microsoft.com/office/drawing/2014/main" id="{99C0F023-3D0F-DFB7-AB73-FAC36815517C}"/>
              </a:ext>
            </a:extLst>
          </p:cNvPr>
          <p:cNvSpPr>
            <a:spLocks noGrp="1"/>
          </p:cNvSpPr>
          <p:nvPr>
            <p:ph type="body" idx="1"/>
          </p:nvPr>
        </p:nvSpPr>
        <p:spPr/>
        <p:txBody>
          <a:bodyPr/>
          <a:lstStyle/>
          <a:p>
            <a:pPr algn="l" rtl="0" fontAlgn="base">
              <a:lnSpc>
                <a:spcPts val="1052"/>
              </a:lnSpc>
            </a:pPr>
            <a:r>
              <a:rPr lang="en-US" sz="1200" b="0" i="0" err="1">
                <a:solidFill>
                  <a:schemeClr val="tx1"/>
                </a:solidFill>
                <a:effectLst/>
                <a:latin typeface="+mn-lt"/>
              </a:rPr>
              <a:t>Watsonx.ai</a:t>
            </a:r>
            <a:r>
              <a:rPr lang="en-US" sz="1200" b="0" i="0">
                <a:solidFill>
                  <a:schemeClr val="tx1"/>
                </a:solidFill>
                <a:effectLst/>
                <a:latin typeface="+mn-lt"/>
              </a:rPr>
              <a:t> meets developers where they are to provide tooling that innovates across the entire AI technology stack.  </a:t>
            </a:r>
          </a:p>
          <a:p>
            <a:pPr algn="l" rtl="0" fontAlgn="base">
              <a:lnSpc>
                <a:spcPts val="1052"/>
              </a:lnSpc>
            </a:pPr>
            <a:r>
              <a:rPr lang="en-US" sz="1200" b="0" i="0">
                <a:solidFill>
                  <a:schemeClr val="tx1"/>
                </a:solidFill>
                <a:effectLst/>
                <a:latin typeface="+mn-lt"/>
              </a:rPr>
              <a:t> </a:t>
            </a:r>
          </a:p>
          <a:p>
            <a:pPr algn="l" rtl="0" fontAlgn="base">
              <a:lnSpc>
                <a:spcPts val="1052"/>
              </a:lnSpc>
            </a:pPr>
            <a:r>
              <a:rPr lang="en-US" sz="1200" b="0" i="0">
                <a:solidFill>
                  <a:schemeClr val="tx1"/>
                </a:solidFill>
                <a:effectLst/>
                <a:latin typeface="+mn-lt"/>
              </a:rPr>
              <a:t>The platform offers a unified AI development experience with access to foundation models, a curated set of tooling including third-party frameworks such as </a:t>
            </a:r>
            <a:r>
              <a:rPr lang="en-US" sz="1200" b="0" i="0" err="1">
                <a:solidFill>
                  <a:schemeClr val="tx1"/>
                </a:solidFill>
                <a:effectLst/>
                <a:latin typeface="+mn-lt"/>
              </a:rPr>
              <a:t>crewAI</a:t>
            </a:r>
            <a:r>
              <a:rPr lang="en-US" sz="1200" b="0" i="0">
                <a:solidFill>
                  <a:schemeClr val="tx1"/>
                </a:solidFill>
                <a:effectLst/>
                <a:latin typeface="+mn-lt"/>
              </a:rPr>
              <a:t>, SDKs and APIs and templates to be successful when developing generative AI or traditional ML solutions.  </a:t>
            </a:r>
          </a:p>
          <a:p>
            <a:pPr algn="l" rtl="0" fontAlgn="base">
              <a:lnSpc>
                <a:spcPts val="1052"/>
              </a:lnSpc>
            </a:pPr>
            <a:r>
              <a:rPr lang="en-US" sz="1200" b="0" i="0">
                <a:solidFill>
                  <a:schemeClr val="tx1"/>
                </a:solidFill>
                <a:effectLst/>
                <a:latin typeface="+mn-lt"/>
              </a:rPr>
              <a:t> </a:t>
            </a:r>
          </a:p>
          <a:p>
            <a:pPr algn="l" rtl="0" fontAlgn="base">
              <a:lnSpc>
                <a:spcPts val="1052"/>
              </a:lnSpc>
            </a:pPr>
            <a:r>
              <a:rPr lang="en-US" sz="1200" b="0" i="0">
                <a:solidFill>
                  <a:schemeClr val="tx1"/>
                </a:solidFill>
                <a:effectLst/>
                <a:latin typeface="+mn-lt"/>
              </a:rPr>
              <a:t>The product also offers extensions to your IDE of choice as well as our front-end UI for a low-code experience, surrounded by the various guardrails available within our </a:t>
            </a:r>
            <a:r>
              <a:rPr lang="en-US" sz="1200" b="0" i="0" err="1">
                <a:solidFill>
                  <a:schemeClr val="tx1"/>
                </a:solidFill>
                <a:effectLst/>
                <a:latin typeface="+mn-lt"/>
              </a:rPr>
              <a:t>watsonx</a:t>
            </a:r>
            <a:r>
              <a:rPr lang="en-US" sz="1200" b="0" i="0">
                <a:solidFill>
                  <a:schemeClr val="tx1"/>
                </a:solidFill>
                <a:effectLst/>
                <a:latin typeface="+mn-lt"/>
              </a:rPr>
              <a:t> portfolio to ensure security, privacy and governance. </a:t>
            </a:r>
          </a:p>
          <a:p>
            <a:pPr algn="l" rtl="0" fontAlgn="base">
              <a:lnSpc>
                <a:spcPts val="1052"/>
              </a:lnSpc>
            </a:pPr>
            <a:r>
              <a:rPr lang="en-US" sz="1200" b="0" i="0">
                <a:solidFill>
                  <a:schemeClr val="tx1"/>
                </a:solidFill>
                <a:effectLst/>
                <a:latin typeface="+mn-lt"/>
              </a:rPr>
              <a:t> </a:t>
            </a:r>
          </a:p>
          <a:p>
            <a:pPr algn="l" rtl="0" fontAlgn="base">
              <a:lnSpc>
                <a:spcPts val="1052"/>
              </a:lnSpc>
            </a:pPr>
            <a:r>
              <a:rPr lang="en-US" sz="1200" b="0" i="0" err="1">
                <a:solidFill>
                  <a:schemeClr val="tx1"/>
                </a:solidFill>
                <a:effectLst/>
                <a:latin typeface="+mn-lt"/>
              </a:rPr>
              <a:t>Watsonx.ai</a:t>
            </a:r>
            <a:r>
              <a:rPr lang="en-US" sz="1200" b="0" i="0">
                <a:solidFill>
                  <a:schemeClr val="tx1"/>
                </a:solidFill>
                <a:effectLst/>
                <a:latin typeface="+mn-lt"/>
              </a:rPr>
              <a:t> runs on a hybrid cloud platform, integrating seamlessly into existing infrastructures, systems and processes. </a:t>
            </a:r>
          </a:p>
          <a:p>
            <a:endParaRPr lang="en-US">
              <a:latin typeface="+mn-lt"/>
            </a:endParaRPr>
          </a:p>
        </p:txBody>
      </p:sp>
      <p:sp>
        <p:nvSpPr>
          <p:cNvPr id="4" name="Slide Number Placeholder 3">
            <a:extLst>
              <a:ext uri="{FF2B5EF4-FFF2-40B4-BE49-F238E27FC236}">
                <a16:creationId xmlns:a16="http://schemas.microsoft.com/office/drawing/2014/main" id="{76E40681-4DD4-4601-E801-8BAAD1BB5400}"/>
              </a:ext>
            </a:extLst>
          </p:cNvPr>
          <p:cNvSpPr>
            <a:spLocks noGrp="1"/>
          </p:cNvSpPr>
          <p:nvPr>
            <p:ph type="sldNum" sz="quarter" idx="5"/>
          </p:nvPr>
        </p:nvSpPr>
        <p:spPr/>
        <p:txBody>
          <a:bodyPr/>
          <a:lstStyle/>
          <a:p>
            <a:fld id="{6E2E38B8-B0B4-AD41-AC6E-B781F46A9FD3}" type="slidenum">
              <a:rPr lang="en-US" smtClean="0"/>
              <a:pPr/>
              <a:t>7</a:t>
            </a:fld>
            <a:endParaRPr lang="en-US"/>
          </a:p>
        </p:txBody>
      </p:sp>
      <p:sp>
        <p:nvSpPr>
          <p:cNvPr id="5" name="Footer Placeholder 4">
            <a:extLst>
              <a:ext uri="{FF2B5EF4-FFF2-40B4-BE49-F238E27FC236}">
                <a16:creationId xmlns:a16="http://schemas.microsoft.com/office/drawing/2014/main" id="{628A8718-3D64-77DF-BB95-3209481E0628}"/>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290929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8063" y="228600"/>
            <a:ext cx="4816475" cy="3611563"/>
          </a:xfrm>
        </p:spPr>
      </p:sp>
      <p:sp>
        <p:nvSpPr>
          <p:cNvPr id="3" name="Notes Placeholder 2"/>
          <p:cNvSpPr>
            <a:spLocks noGrp="1"/>
          </p:cNvSpPr>
          <p:nvPr>
            <p:ph type="body" idx="1"/>
          </p:nvPr>
        </p:nvSpPr>
        <p:spPr/>
        <p:txBody>
          <a:bodyPr/>
          <a:lstStyle/>
          <a:p>
            <a:pPr algn="l" rtl="0" fontAlgn="base">
              <a:lnSpc>
                <a:spcPts val="1052"/>
              </a:lnSpc>
            </a:pPr>
            <a:r>
              <a:rPr lang="en-US" sz="1200" b="0" i="0">
                <a:solidFill>
                  <a:schemeClr val="tx1"/>
                </a:solidFill>
                <a:effectLst/>
                <a:latin typeface="+mn-lt"/>
              </a:rPr>
              <a:t>Now, let’s learn about the product features at each tier of the AI stack within </a:t>
            </a:r>
            <a:r>
              <a:rPr lang="en-US" sz="1200" b="0" i="0" err="1">
                <a:solidFill>
                  <a:schemeClr val="tx1"/>
                </a:solidFill>
                <a:effectLst/>
                <a:latin typeface="+mn-lt"/>
              </a:rPr>
              <a:t>watsonx.ai</a:t>
            </a:r>
            <a:r>
              <a:rPr lang="en-US" sz="1200" b="0" i="0">
                <a:solidFill>
                  <a:schemeClr val="tx1"/>
                </a:solidFill>
                <a:effectLst/>
                <a:latin typeface="+mn-lt"/>
              </a:rPr>
              <a:t> starting with…  </a:t>
            </a:r>
          </a:p>
          <a:p>
            <a:pPr marL="285750" indent="-285750" algn="l" rtl="0" fontAlgn="base">
              <a:lnSpc>
                <a:spcPts val="1052"/>
              </a:lnSpc>
              <a:buFont typeface="Arial" panose="020B0604020202020204" pitchFamily="34" charset="0"/>
              <a:buChar char="•"/>
            </a:pPr>
            <a:r>
              <a:rPr lang="en-US" sz="1200" b="0" i="0">
                <a:solidFill>
                  <a:schemeClr val="tx1"/>
                </a:solidFill>
                <a:effectLst/>
                <a:latin typeface="+mn-lt"/>
              </a:rPr>
              <a:t>Selecting the right model for your use case </a:t>
            </a:r>
          </a:p>
          <a:p>
            <a:pPr marL="285750" indent="-285750" algn="l" rtl="0" fontAlgn="base">
              <a:lnSpc>
                <a:spcPts val="1052"/>
              </a:lnSpc>
              <a:buFont typeface="Arial" panose="020B0604020202020204" pitchFamily="34" charset="0"/>
              <a:buChar char="•"/>
            </a:pPr>
            <a:r>
              <a:rPr lang="en-US" sz="1200" b="0" i="0">
                <a:solidFill>
                  <a:schemeClr val="tx1"/>
                </a:solidFill>
                <a:effectLst/>
                <a:latin typeface="+mn-lt"/>
              </a:rPr>
              <a:t>Customizing your model with business specific data </a:t>
            </a:r>
          </a:p>
          <a:p>
            <a:pPr marL="285750" indent="-285750" algn="l" rtl="0" fontAlgn="base">
              <a:lnSpc>
                <a:spcPts val="1052"/>
              </a:lnSpc>
              <a:buFont typeface="Arial" panose="020B0604020202020204" pitchFamily="34" charset="0"/>
              <a:buChar char="•"/>
            </a:pPr>
            <a:r>
              <a:rPr lang="en-US" sz="1200" b="0" i="0">
                <a:solidFill>
                  <a:schemeClr val="tx1"/>
                </a:solidFill>
                <a:effectLst/>
                <a:latin typeface="+mn-lt"/>
              </a:rPr>
              <a:t>AI development and deployment  </a:t>
            </a:r>
          </a:p>
          <a:p>
            <a:pPr marL="285750" indent="-285750" algn="l" rtl="0" fontAlgn="base">
              <a:lnSpc>
                <a:spcPts val="1052"/>
              </a:lnSpc>
              <a:buFont typeface="Arial" panose="020B0604020202020204" pitchFamily="34" charset="0"/>
              <a:buChar char="•"/>
            </a:pPr>
            <a:r>
              <a:rPr lang="en-US" sz="1200" b="0" i="0">
                <a:solidFill>
                  <a:schemeClr val="tx1"/>
                </a:solidFill>
                <a:effectLst/>
                <a:latin typeface="+mn-lt"/>
              </a:rPr>
              <a:t>And finally ensuring your AI is governed across the entire AI lifecycle </a:t>
            </a:r>
          </a:p>
          <a:p>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589115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DB2E7-A747-B3E7-9E1F-0C6D542646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8CA89-2B90-4D76-E2FF-BCED7B2BBEE9}"/>
              </a:ext>
            </a:extLst>
          </p:cNvPr>
          <p:cNvSpPr>
            <a:spLocks noGrp="1" noRot="1" noChangeAspect="1"/>
          </p:cNvSpPr>
          <p:nvPr>
            <p:ph type="sldImg"/>
          </p:nvPr>
        </p:nvSpPr>
        <p:spPr>
          <a:xfrm>
            <a:off x="1008063" y="228600"/>
            <a:ext cx="4816475" cy="3611563"/>
          </a:xfrm>
        </p:spPr>
      </p:sp>
      <p:sp>
        <p:nvSpPr>
          <p:cNvPr id="3" name="Notes Placeholder 2">
            <a:extLst>
              <a:ext uri="{FF2B5EF4-FFF2-40B4-BE49-F238E27FC236}">
                <a16:creationId xmlns:a16="http://schemas.microsoft.com/office/drawing/2014/main" id="{9BC65366-43BB-8A23-3B92-5B3D469B3EF7}"/>
              </a:ext>
            </a:extLst>
          </p:cNvPr>
          <p:cNvSpPr>
            <a:spLocks noGrp="1"/>
          </p:cNvSpPr>
          <p:nvPr>
            <p:ph type="body" idx="1"/>
          </p:nvPr>
        </p:nvSpPr>
        <p:spPr/>
        <p:txBody>
          <a:bodyPr/>
          <a:lstStyle/>
          <a:p>
            <a:pPr algn="l" rtl="0" fontAlgn="base">
              <a:lnSpc>
                <a:spcPts val="1052"/>
              </a:lnSpc>
            </a:pPr>
            <a:r>
              <a:rPr lang="en-US" sz="1200" b="0" i="0">
                <a:solidFill>
                  <a:schemeClr val="tx1"/>
                </a:solidFill>
                <a:effectLst/>
                <a:latin typeface="+mn-lt"/>
              </a:rPr>
              <a:t>Within the product, Developers can choose from a highly curated library of foundation models available for inference in </a:t>
            </a:r>
            <a:r>
              <a:rPr lang="en-US" sz="1200" b="0" i="0" err="1">
                <a:solidFill>
                  <a:schemeClr val="tx1"/>
                </a:solidFill>
                <a:effectLst/>
                <a:latin typeface="+mn-lt"/>
              </a:rPr>
              <a:t>watsonx.ai</a:t>
            </a:r>
            <a:r>
              <a:rPr lang="en-US" sz="1200" b="0" i="0">
                <a:solidFill>
                  <a:schemeClr val="tx1"/>
                </a:solidFill>
                <a:effectLst/>
                <a:latin typeface="+mn-lt"/>
              </a:rPr>
              <a:t> making it easy to find the models that best suit the needs of their generative AI application and budget.  </a:t>
            </a:r>
          </a:p>
          <a:p>
            <a:pPr algn="l" rtl="0" fontAlgn="base">
              <a:lnSpc>
                <a:spcPts val="1052"/>
              </a:lnSpc>
            </a:pPr>
            <a:r>
              <a:rPr lang="en-US" sz="1200" b="0" i="0">
                <a:solidFill>
                  <a:schemeClr val="tx1"/>
                </a:solidFill>
                <a:effectLst/>
                <a:latin typeface="+mn-lt"/>
              </a:rPr>
              <a:t> </a:t>
            </a:r>
          </a:p>
          <a:p>
            <a:pPr algn="l" rtl="0" fontAlgn="base">
              <a:lnSpc>
                <a:spcPts val="1052"/>
              </a:lnSpc>
            </a:pPr>
            <a:r>
              <a:rPr lang="en-US" sz="1200" b="0" i="0">
                <a:solidFill>
                  <a:schemeClr val="tx1"/>
                </a:solidFill>
                <a:effectLst/>
                <a:latin typeface="+mn-lt"/>
              </a:rPr>
              <a:t>In addition to working with foundation models that are curated by IBM, you can import and deploy your own custom foundation models. After the custom models are deployed and registered with </a:t>
            </a:r>
            <a:r>
              <a:rPr lang="en-US" sz="1200" b="0" i="0" err="1">
                <a:solidFill>
                  <a:schemeClr val="tx1"/>
                </a:solidFill>
                <a:effectLst/>
                <a:latin typeface="+mn-lt"/>
              </a:rPr>
              <a:t>watsonx.ai</a:t>
            </a:r>
            <a:r>
              <a:rPr lang="en-US" sz="1200" b="0" i="0">
                <a:solidFill>
                  <a:schemeClr val="tx1"/>
                </a:solidFill>
                <a:effectLst/>
                <a:latin typeface="+mn-lt"/>
              </a:rPr>
              <a:t>, you can create prompts that inference the models from the Prompt Lab and from the </a:t>
            </a:r>
            <a:r>
              <a:rPr lang="en-US" sz="1200" b="0" i="0" err="1">
                <a:solidFill>
                  <a:schemeClr val="tx1"/>
                </a:solidFill>
                <a:effectLst/>
                <a:latin typeface="+mn-lt"/>
              </a:rPr>
              <a:t>watsonx.ai</a:t>
            </a:r>
            <a:r>
              <a:rPr lang="en-US" sz="1200" b="0" i="0">
                <a:solidFill>
                  <a:schemeClr val="tx1"/>
                </a:solidFill>
                <a:effectLst/>
                <a:latin typeface="+mn-lt"/>
              </a:rPr>
              <a:t> API which we will discuss later in the presentation.  </a:t>
            </a:r>
          </a:p>
          <a:p>
            <a:endParaRPr lang="en-US"/>
          </a:p>
        </p:txBody>
      </p:sp>
      <p:sp>
        <p:nvSpPr>
          <p:cNvPr id="4" name="Slide Number Placeholder 3">
            <a:extLst>
              <a:ext uri="{FF2B5EF4-FFF2-40B4-BE49-F238E27FC236}">
                <a16:creationId xmlns:a16="http://schemas.microsoft.com/office/drawing/2014/main" id="{0CF059FF-9BED-5641-F62D-410DE5DF3941}"/>
              </a:ext>
            </a:extLst>
          </p:cNvPr>
          <p:cNvSpPr>
            <a:spLocks noGrp="1"/>
          </p:cNvSpPr>
          <p:nvPr>
            <p:ph type="sldNum" sz="quarter" idx="5"/>
          </p:nvPr>
        </p:nvSpPr>
        <p:spPr/>
        <p:txBody>
          <a:bodyPr/>
          <a:lstStyle/>
          <a:p>
            <a:fld id="{6E2E38B8-B0B4-AD41-AC6E-B781F46A9FD3}" type="slidenum">
              <a:rPr lang="en-US" smtClean="0"/>
              <a:pPr/>
              <a:t>9</a:t>
            </a:fld>
            <a:endParaRPr lang="en-US"/>
          </a:p>
        </p:txBody>
      </p:sp>
      <p:sp>
        <p:nvSpPr>
          <p:cNvPr id="5" name="Footer Placeholder 4">
            <a:extLst>
              <a:ext uri="{FF2B5EF4-FFF2-40B4-BE49-F238E27FC236}">
                <a16:creationId xmlns:a16="http://schemas.microsoft.com/office/drawing/2014/main" id="{4D8C18E4-A388-8159-1A14-825B66F34455}"/>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4116211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A68AA-0B72-770E-9F58-AA462D1E27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46124-8D7B-1A94-1C80-BC886B8F7C34}"/>
              </a:ext>
            </a:extLst>
          </p:cNvPr>
          <p:cNvSpPr>
            <a:spLocks noGrp="1" noRot="1" noChangeAspect="1"/>
          </p:cNvSpPr>
          <p:nvPr>
            <p:ph type="sldImg"/>
          </p:nvPr>
        </p:nvSpPr>
        <p:spPr>
          <a:xfrm>
            <a:off x="1008063" y="228600"/>
            <a:ext cx="4816475" cy="3611563"/>
          </a:xfrm>
        </p:spPr>
      </p:sp>
      <p:sp>
        <p:nvSpPr>
          <p:cNvPr id="3" name="Notes Placeholder 2">
            <a:extLst>
              <a:ext uri="{FF2B5EF4-FFF2-40B4-BE49-F238E27FC236}">
                <a16:creationId xmlns:a16="http://schemas.microsoft.com/office/drawing/2014/main" id="{B2A1BE69-2775-2B38-EDF9-8A584A4B525D}"/>
              </a:ext>
            </a:extLst>
          </p:cNvPr>
          <p:cNvSpPr>
            <a:spLocks noGrp="1"/>
          </p:cNvSpPr>
          <p:nvPr>
            <p:ph type="body" idx="1"/>
          </p:nvPr>
        </p:nvSpPr>
        <p:spPr/>
        <p:txBody>
          <a:bodyPr/>
          <a:lstStyle/>
          <a:p>
            <a:pPr algn="l" rtl="0" fontAlgn="base">
              <a:lnSpc>
                <a:spcPts val="1052"/>
              </a:lnSpc>
            </a:pPr>
            <a:r>
              <a:rPr lang="en-US" sz="1200" b="0" i="0">
                <a:solidFill>
                  <a:schemeClr val="tx1"/>
                </a:solidFill>
                <a:effectLst/>
                <a:latin typeface="+mn-lt"/>
              </a:rPr>
              <a:t>I’d like to introduce you to Granite. </a:t>
            </a:r>
          </a:p>
          <a:p>
            <a:pPr algn="l" rtl="0" fontAlgn="base">
              <a:lnSpc>
                <a:spcPts val="1052"/>
              </a:lnSpc>
            </a:pPr>
            <a:endParaRPr lang="en-US" sz="1200" b="0" i="0">
              <a:solidFill>
                <a:schemeClr val="tx1"/>
              </a:solidFill>
              <a:effectLst/>
              <a:latin typeface="+mn-lt"/>
            </a:endParaRPr>
          </a:p>
          <a:p>
            <a:pPr algn="l" rtl="0" fontAlgn="base">
              <a:lnSpc>
                <a:spcPts val="1052"/>
              </a:lnSpc>
            </a:pPr>
            <a:r>
              <a:rPr lang="en-US" sz="1200" b="0" i="0">
                <a:solidFill>
                  <a:schemeClr val="tx1"/>
                </a:solidFill>
                <a:effectLst/>
                <a:latin typeface="+mn-lt"/>
              </a:rPr>
              <a:t>Granite is IBM’s family of open, performant, and trusted AI models to accelerate enterprise AI adoption. ​ </a:t>
            </a:r>
          </a:p>
          <a:p>
            <a:pPr algn="l" rtl="0" fontAlgn="base">
              <a:lnSpc>
                <a:spcPts val="1052"/>
              </a:lnSpc>
            </a:pPr>
            <a:r>
              <a:rPr lang="en-US" sz="1200" b="0" i="0">
                <a:solidFill>
                  <a:schemeClr val="tx1"/>
                </a:solidFill>
                <a:effectLst/>
                <a:latin typeface="+mn-lt"/>
              </a:rPr>
              <a:t>​ </a:t>
            </a:r>
          </a:p>
          <a:p>
            <a:pPr algn="l" rtl="0" fontAlgn="base">
              <a:lnSpc>
                <a:spcPts val="1052"/>
              </a:lnSpc>
            </a:pPr>
            <a:r>
              <a:rPr lang="en-US" sz="1200" b="0" i="0">
                <a:solidFill>
                  <a:schemeClr val="tx1"/>
                </a:solidFill>
                <a:effectLst/>
                <a:latin typeface="+mn-lt"/>
              </a:rPr>
              <a:t>Open-sourced under Apache 2.0, all Granite models, ranging from sub-billion to 34 billion parameters deliver industry-leading accuracy and cater to diverse developer and business needs.​ </a:t>
            </a:r>
          </a:p>
          <a:p>
            <a:pPr algn="l" rtl="0" fontAlgn="base">
              <a:lnSpc>
                <a:spcPts val="1052"/>
              </a:lnSpc>
            </a:pPr>
            <a:r>
              <a:rPr lang="en-US" sz="1200" b="0" i="0">
                <a:solidFill>
                  <a:schemeClr val="tx1"/>
                </a:solidFill>
                <a:effectLst/>
                <a:latin typeface="+mn-lt"/>
              </a:rPr>
              <a:t>​ </a:t>
            </a:r>
          </a:p>
          <a:p>
            <a:pPr algn="l" rtl="0" fontAlgn="base">
              <a:lnSpc>
                <a:spcPts val="1052"/>
              </a:lnSpc>
            </a:pPr>
            <a:r>
              <a:rPr lang="en-US" sz="1200" b="0" i="0">
                <a:solidFill>
                  <a:schemeClr val="tx1"/>
                </a:solidFill>
                <a:effectLst/>
                <a:latin typeface="+mn-lt"/>
              </a:rPr>
              <a:t>Granite includes foundation models for code, language, time series, agents, and safety via the Granite Guardian companion model. </a:t>
            </a:r>
          </a:p>
          <a:p>
            <a:pPr algn="l" rtl="0" fontAlgn="base">
              <a:lnSpc>
                <a:spcPts val="1052"/>
              </a:lnSpc>
            </a:pPr>
            <a:r>
              <a:rPr lang="en-US" sz="1200" b="0" i="0">
                <a:solidFill>
                  <a:schemeClr val="tx1"/>
                </a:solidFill>
                <a:effectLst/>
                <a:latin typeface="+mn-lt"/>
              </a:rPr>
              <a:t> </a:t>
            </a:r>
          </a:p>
          <a:p>
            <a:pPr algn="l" rtl="0" fontAlgn="base">
              <a:lnSpc>
                <a:spcPts val="1052"/>
              </a:lnSpc>
            </a:pPr>
            <a:r>
              <a:rPr lang="en-US" sz="1200" b="0" i="0">
                <a:solidFill>
                  <a:schemeClr val="tx1"/>
                </a:solidFill>
                <a:effectLst/>
                <a:latin typeface="+mn-lt"/>
              </a:rPr>
              <a:t>The biggest differentiator for Granite models is the quality of the data that trains them and the transparency IBM offers to our clients to show how our models are built and trained.​ </a:t>
            </a:r>
          </a:p>
          <a:p>
            <a:pPr algn="l" rtl="0" fontAlgn="base">
              <a:lnSpc>
                <a:spcPts val="1052"/>
              </a:lnSpc>
            </a:pPr>
            <a:r>
              <a:rPr lang="en-US" sz="1200" b="0" i="0">
                <a:solidFill>
                  <a:schemeClr val="tx1"/>
                </a:solidFill>
                <a:effectLst/>
                <a:latin typeface="+mn-lt"/>
              </a:rPr>
              <a:t> </a:t>
            </a:r>
          </a:p>
          <a:p>
            <a:pPr algn="l" rtl="0" fontAlgn="base">
              <a:lnSpc>
                <a:spcPts val="1052"/>
              </a:lnSpc>
            </a:pPr>
            <a:r>
              <a:rPr lang="en-US" sz="1200" b="0" i="0">
                <a:solidFill>
                  <a:schemeClr val="tx1"/>
                </a:solidFill>
                <a:effectLst/>
                <a:latin typeface="+mn-lt"/>
              </a:rPr>
              <a:t>IBM has carefully curated enterprise-grade data for training and we make those data sets transparent so you can see what went into the model. ​ </a:t>
            </a:r>
          </a:p>
          <a:p>
            <a:pPr algn="l" rtl="0" fontAlgn="base">
              <a:lnSpc>
                <a:spcPts val="1052"/>
              </a:lnSpc>
            </a:pPr>
            <a:r>
              <a:rPr lang="en-US" sz="1200" b="0" i="0">
                <a:solidFill>
                  <a:schemeClr val="tx1"/>
                </a:solidFill>
                <a:effectLst/>
                <a:latin typeface="+mn-lt"/>
              </a:rPr>
              <a:t> </a:t>
            </a:r>
          </a:p>
          <a:p>
            <a:pPr algn="l" rtl="0" fontAlgn="base">
              <a:lnSpc>
                <a:spcPts val="1052"/>
              </a:lnSpc>
            </a:pPr>
            <a:r>
              <a:rPr lang="en-US" sz="1200" b="0" i="0">
                <a:solidFill>
                  <a:schemeClr val="tx1"/>
                </a:solidFill>
                <a:effectLst/>
                <a:latin typeface="+mn-lt"/>
              </a:rPr>
              <a:t>Clients can adopt AI using their own data while benefiting from our IP indemnification for client protection, accuracy, and trust. ​ </a:t>
            </a:r>
          </a:p>
          <a:p>
            <a:pPr algn="l" rtl="0" fontAlgn="base">
              <a:lnSpc>
                <a:spcPts val="1052"/>
              </a:lnSpc>
            </a:pPr>
            <a:r>
              <a:rPr lang="en-US" sz="1200" b="0" i="0">
                <a:solidFill>
                  <a:schemeClr val="tx1"/>
                </a:solidFill>
                <a:effectLst/>
                <a:latin typeface="+mn-lt"/>
              </a:rPr>
              <a:t> </a:t>
            </a:r>
          </a:p>
          <a:p>
            <a:pPr algn="l" rtl="0" fontAlgn="base">
              <a:lnSpc>
                <a:spcPts val="1052"/>
              </a:lnSpc>
            </a:pPr>
            <a:r>
              <a:rPr lang="en-US" sz="1200" b="0" i="0">
                <a:solidFill>
                  <a:schemeClr val="tx1"/>
                </a:solidFill>
                <a:effectLst/>
                <a:latin typeface="+mn-lt"/>
              </a:rPr>
              <a:t>​With Granite, you can match the right model to the right use case for your business.</a:t>
            </a:r>
          </a:p>
          <a:p>
            <a:pPr marL="0" lvl="0" indent="0" algn="l" rtl="0">
              <a:spcBef>
                <a:spcPts val="0"/>
              </a:spcBef>
              <a:spcAft>
                <a:spcPts val="0"/>
              </a:spcAft>
              <a:buClr>
                <a:srgbClr val="000000"/>
              </a:buClr>
              <a:buSzPts val="1100"/>
              <a:buFont typeface="Arial"/>
              <a:buNone/>
            </a:pPr>
            <a:endParaRPr lang="en-US" sz="1600">
              <a:solidFill>
                <a:srgbClr val="FF0000"/>
              </a:solidFill>
              <a:latin typeface="+mn-lt"/>
              <a:ea typeface="IBM Plex Sans"/>
              <a:cs typeface="IBM Plex Sans"/>
              <a:sym typeface="IBM Plex Sans"/>
            </a:endParaRPr>
          </a:p>
        </p:txBody>
      </p:sp>
      <p:sp>
        <p:nvSpPr>
          <p:cNvPr id="4" name="Slide Number Placeholder 3">
            <a:extLst>
              <a:ext uri="{FF2B5EF4-FFF2-40B4-BE49-F238E27FC236}">
                <a16:creationId xmlns:a16="http://schemas.microsoft.com/office/drawing/2014/main" id="{FCEE48AF-98B4-2463-757F-2E34195D83C0}"/>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F5968209-8939-833E-AF00-575ED9019538}"/>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1710928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B4584-0C86-8A57-4851-5CB47A972E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1E4D5A-7D5E-BBCF-23CA-837989A05B9E}"/>
              </a:ext>
            </a:extLst>
          </p:cNvPr>
          <p:cNvSpPr>
            <a:spLocks noGrp="1" noRot="1" noChangeAspect="1"/>
          </p:cNvSpPr>
          <p:nvPr>
            <p:ph type="sldImg"/>
          </p:nvPr>
        </p:nvSpPr>
        <p:spPr>
          <a:xfrm>
            <a:off x="1008063" y="228600"/>
            <a:ext cx="4816475" cy="3611563"/>
          </a:xfrm>
        </p:spPr>
      </p:sp>
      <p:sp>
        <p:nvSpPr>
          <p:cNvPr id="3" name="Notes Placeholder 2">
            <a:extLst>
              <a:ext uri="{FF2B5EF4-FFF2-40B4-BE49-F238E27FC236}">
                <a16:creationId xmlns:a16="http://schemas.microsoft.com/office/drawing/2014/main" id="{9DAE6483-285C-CCDF-2521-F5CDFAF21078}"/>
              </a:ext>
            </a:extLst>
          </p:cNvPr>
          <p:cNvSpPr>
            <a:spLocks noGrp="1"/>
          </p:cNvSpPr>
          <p:nvPr>
            <p:ph type="body" idx="1"/>
          </p:nvPr>
        </p:nvSpPr>
        <p:spPr/>
        <p:txBody>
          <a:bodyPr/>
          <a:lstStyle/>
          <a:p>
            <a:pPr algn="l" rtl="0" fontAlgn="base">
              <a:lnSpc>
                <a:spcPts val="1052"/>
              </a:lnSpc>
            </a:pPr>
            <a:r>
              <a:rPr lang="en-US" sz="1200" b="0" i="0">
                <a:solidFill>
                  <a:schemeClr val="tx1"/>
                </a:solidFill>
                <a:effectLst/>
                <a:latin typeface="+mn-lt"/>
              </a:rPr>
              <a:t>Earlier in the presentation we talked about the enterprise use cases of Granite such as customer care, digital labor, and IT modernization, but what can developers build with Granite? Let's look at a few examples.  ​ </a:t>
            </a:r>
          </a:p>
          <a:p>
            <a:pPr marL="285750" indent="-285750" algn="l" rtl="0" fontAlgn="base">
              <a:lnSpc>
                <a:spcPts val="1052"/>
              </a:lnSpc>
              <a:buFont typeface="Arial" panose="020B0604020202020204" pitchFamily="34" charset="0"/>
              <a:buChar char="•"/>
            </a:pPr>
            <a:r>
              <a:rPr lang="en-US" sz="1200" b="0" i="0">
                <a:solidFill>
                  <a:schemeClr val="tx1"/>
                </a:solidFill>
                <a:effectLst/>
                <a:latin typeface="+mn-lt"/>
              </a:rPr>
              <a:t>First, consider agentic workflows - We are living through a technology shift where assistants, agents, and intelligent automation are coming together to drive enterprise productivity. Granite models combined with </a:t>
            </a:r>
            <a:r>
              <a:rPr lang="en-US" sz="1200" b="0" i="0" err="1">
                <a:solidFill>
                  <a:schemeClr val="tx1"/>
                </a:solidFill>
                <a:effectLst/>
                <a:latin typeface="+mn-lt"/>
              </a:rPr>
              <a:t>watsonx.ai</a:t>
            </a:r>
            <a:r>
              <a:rPr lang="en-US" sz="1200" b="0" i="0">
                <a:solidFill>
                  <a:schemeClr val="tx1"/>
                </a:solidFill>
                <a:effectLst/>
                <a:latin typeface="+mn-lt"/>
              </a:rPr>
              <a:t> agentic tooling supports the development, deployment, and monitoring of agents for tasks such as HR, customer service, sales, procurement, and more. ​ </a:t>
            </a:r>
          </a:p>
          <a:p>
            <a:pPr marL="285750" indent="-285750" algn="l" rtl="0" fontAlgn="base">
              <a:lnSpc>
                <a:spcPts val="1052"/>
              </a:lnSpc>
              <a:buFont typeface="Arial" panose="020B0604020202020204" pitchFamily="34" charset="0"/>
              <a:buChar char="•"/>
            </a:pPr>
            <a:r>
              <a:rPr lang="en-US" sz="1200" b="0" i="0">
                <a:solidFill>
                  <a:schemeClr val="tx1"/>
                </a:solidFill>
                <a:effectLst/>
                <a:latin typeface="+mn-lt"/>
              </a:rPr>
              <a:t>You can build language-based tasks such as retrieval-augmented generation or RAG – RAG retrieves data from outside a foundation model and augments prompts by adding the relevant data such as a document repositories, databases, or application programming interfaces (APIs). For example, RAG with Granite can help build a broader knowledge base for customer service assistance and ultimately improve your customer experience.​ </a:t>
            </a:r>
          </a:p>
          <a:p>
            <a:pPr marL="285750" indent="-285750" algn="l" rtl="0" fontAlgn="base">
              <a:lnSpc>
                <a:spcPts val="1052"/>
              </a:lnSpc>
              <a:buFont typeface="Arial" panose="020B0604020202020204" pitchFamily="34" charset="0"/>
              <a:buChar char="•"/>
            </a:pPr>
            <a:r>
              <a:rPr lang="en-US" sz="1200" b="0" i="0">
                <a:solidFill>
                  <a:schemeClr val="tx1"/>
                </a:solidFill>
                <a:effectLst/>
                <a:latin typeface="+mn-lt"/>
              </a:rPr>
              <a:t>You can also use Granite for code which will speed up application modernization efforts and generate automation to rapidly scale IT environments. With Granite powering assistants such as </a:t>
            </a:r>
            <a:r>
              <a:rPr lang="en-US" sz="1200" b="0" i="0" err="1">
                <a:solidFill>
                  <a:schemeClr val="tx1"/>
                </a:solidFill>
                <a:effectLst/>
                <a:latin typeface="+mn-lt"/>
              </a:rPr>
              <a:t>watsonx</a:t>
            </a:r>
            <a:r>
              <a:rPr lang="en-US" sz="1200" b="0" i="0">
                <a:solidFill>
                  <a:schemeClr val="tx1"/>
                </a:solidFill>
                <a:effectLst/>
                <a:latin typeface="+mn-lt"/>
              </a:rPr>
              <a:t> Code Assistant developers can create high-quality code using AI-generated recommendations based on natural language requests or existing source code. ​ </a:t>
            </a:r>
          </a:p>
          <a:p>
            <a:pPr marL="285750" indent="-285750" algn="l" rtl="0" fontAlgn="base">
              <a:lnSpc>
                <a:spcPts val="1052"/>
              </a:lnSpc>
              <a:buFont typeface="Arial" panose="020B0604020202020204" pitchFamily="34" charset="0"/>
              <a:buChar char="•"/>
            </a:pPr>
            <a:r>
              <a:rPr lang="en-US" sz="1200" b="0" i="0">
                <a:solidFill>
                  <a:schemeClr val="tx1"/>
                </a:solidFill>
                <a:effectLst/>
                <a:latin typeface="+mn-lt"/>
              </a:rPr>
              <a:t>Easily build time series forecasts - Granite can not only incorporate historical sales data but also near-real-time data from advertising campaigns, prices, local weather forecasts, and other sources to make informed decisions. Example: Enable better inventory allocation, assortment, and replenishment planning for retailers.​ </a:t>
            </a:r>
          </a:p>
          <a:p>
            <a:pPr marL="285750" indent="-285750" algn="l" rtl="0" fontAlgn="base">
              <a:lnSpc>
                <a:spcPts val="1052"/>
              </a:lnSpc>
              <a:buFont typeface="Arial" panose="020B0604020202020204" pitchFamily="34" charset="0"/>
              <a:buChar char="•"/>
            </a:pPr>
            <a:r>
              <a:rPr lang="en-US" sz="1200" b="0" i="0">
                <a:solidFill>
                  <a:schemeClr val="tx1"/>
                </a:solidFill>
                <a:effectLst/>
                <a:latin typeface="+mn-lt"/>
              </a:rPr>
              <a:t>You can uncover patterns and trends in geographic data - IBM and NASA partnered to create targeted forecasts based on local observations, detecting and predicting severe weather patterns, improving the spatial resolution of global climate simulations, and improving how physical processes are represented in numerical weather and climate models.​ </a:t>
            </a:r>
          </a:p>
          <a:p>
            <a:pPr marL="285750" indent="-285750" algn="l" rtl="0" fontAlgn="base">
              <a:lnSpc>
                <a:spcPts val="1052"/>
              </a:lnSpc>
              <a:buFont typeface="Arial" panose="020B0604020202020204" pitchFamily="34" charset="0"/>
              <a:buChar char="•"/>
            </a:pPr>
            <a:r>
              <a:rPr lang="en-US" sz="1200" b="0" i="0">
                <a:solidFill>
                  <a:schemeClr val="tx1"/>
                </a:solidFill>
                <a:effectLst/>
                <a:latin typeface="+mn-lt"/>
              </a:rPr>
              <a:t>Finally, use Granite to safeguard AI - How do you ensure the models being used can be trusted, can scale easily and keep operating costs low? For highly regulated industries such as financial services, healthcare, and government, Granite ensures transparency of training data, within built guardrails with Granite Guardian to drive responsible AI and meet stringent compliance and regulatory requirements.​ </a:t>
            </a:r>
          </a:p>
          <a:p>
            <a:endParaRPr lang="en-US" b="0">
              <a:solidFill>
                <a:schemeClr val="tx1"/>
              </a:solidFill>
              <a:latin typeface="IBM Plex Sans" panose="020B0503050203000203"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46B8C0B-55D0-C8BE-822A-74196B82D5FA}"/>
              </a:ext>
            </a:extLst>
          </p:cNvPr>
          <p:cNvSpPr>
            <a:spLocks noGrp="1"/>
          </p:cNvSpPr>
          <p:nvPr>
            <p:ph type="sldNum" sz="quarter" idx="5"/>
          </p:nvPr>
        </p:nvSpPr>
        <p:spPr/>
        <p:txBody>
          <a:bodyPr/>
          <a:lstStyle/>
          <a:p>
            <a:fld id="{6E2E38B8-B0B4-AD41-AC6E-B781F46A9FD3}" type="slidenum">
              <a:rPr lang="en-US" smtClean="0"/>
              <a:pPr/>
              <a:t>11</a:t>
            </a:fld>
            <a:endParaRPr lang="en-US"/>
          </a:p>
        </p:txBody>
      </p:sp>
      <p:sp>
        <p:nvSpPr>
          <p:cNvPr id="5" name="Footer Placeholder 4">
            <a:extLst>
              <a:ext uri="{FF2B5EF4-FFF2-40B4-BE49-F238E27FC236}">
                <a16:creationId xmlns:a16="http://schemas.microsoft.com/office/drawing/2014/main" id="{99722EC6-7598-9C53-8B8C-72F424EC9E15}"/>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934333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CAC47-FDE7-56BB-5BCC-79E1E5A20E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E3C2A3-EDC8-CBD1-39F5-043631D64203}"/>
              </a:ext>
            </a:extLst>
          </p:cNvPr>
          <p:cNvSpPr>
            <a:spLocks noGrp="1" noRot="1" noChangeAspect="1"/>
          </p:cNvSpPr>
          <p:nvPr>
            <p:ph type="sldImg"/>
          </p:nvPr>
        </p:nvSpPr>
        <p:spPr>
          <a:xfrm>
            <a:off x="1008063" y="228600"/>
            <a:ext cx="4816475" cy="3611563"/>
          </a:xfrm>
        </p:spPr>
      </p:sp>
      <p:sp>
        <p:nvSpPr>
          <p:cNvPr id="3" name="Notes Placeholder 2">
            <a:extLst>
              <a:ext uri="{FF2B5EF4-FFF2-40B4-BE49-F238E27FC236}">
                <a16:creationId xmlns:a16="http://schemas.microsoft.com/office/drawing/2014/main" id="{706714A3-C355-5FD2-E0F9-1571678D51BD}"/>
              </a:ext>
            </a:extLst>
          </p:cNvPr>
          <p:cNvSpPr>
            <a:spLocks noGrp="1"/>
          </p:cNvSpPr>
          <p:nvPr>
            <p:ph type="body" idx="1"/>
          </p:nvPr>
        </p:nvSpPr>
        <p:spPr/>
        <p:txBody>
          <a:bodyPr/>
          <a:lstStyle/>
          <a:p>
            <a:pPr algn="l" rtl="0" fontAlgn="base">
              <a:lnSpc>
                <a:spcPts val="1052"/>
              </a:lnSpc>
            </a:pPr>
            <a:r>
              <a:rPr lang="en-US" sz="1200" b="0" i="0" dirty="0">
                <a:solidFill>
                  <a:schemeClr val="tx1"/>
                </a:solidFill>
                <a:effectLst/>
                <a:latin typeface="+mn-lt"/>
              </a:rPr>
              <a:t>NOTE: Instruct Lab feature is in beta. </a:t>
            </a:r>
          </a:p>
          <a:p>
            <a:pPr algn="l" rtl="0" fontAlgn="base">
              <a:lnSpc>
                <a:spcPts val="1052"/>
              </a:lnSpc>
            </a:pPr>
            <a:endParaRPr lang="en-US" sz="1200" b="0" i="0" dirty="0">
              <a:solidFill>
                <a:schemeClr val="tx1"/>
              </a:solidFill>
              <a:effectLst/>
              <a:latin typeface="+mn-lt"/>
            </a:endParaRPr>
          </a:p>
          <a:p>
            <a:pPr algn="l" rtl="0" fontAlgn="base">
              <a:lnSpc>
                <a:spcPts val="1052"/>
              </a:lnSpc>
            </a:pPr>
            <a:r>
              <a:rPr lang="en-US" sz="1200" b="0" i="0" dirty="0">
                <a:solidFill>
                  <a:schemeClr val="tx1"/>
                </a:solidFill>
                <a:effectLst/>
                <a:latin typeface="+mn-lt"/>
              </a:rPr>
              <a:t>So, how do you ensure premium model performance for your business? Commonly, through customizing the model to your industry, business or domain.  </a:t>
            </a:r>
          </a:p>
          <a:p>
            <a:pPr algn="l" rtl="0" fontAlgn="base">
              <a:lnSpc>
                <a:spcPts val="1052"/>
              </a:lnSpc>
            </a:pPr>
            <a:r>
              <a:rPr lang="en-US" sz="1200" b="0" i="0" dirty="0">
                <a:solidFill>
                  <a:schemeClr val="tx1"/>
                </a:solidFill>
                <a:effectLst/>
                <a:latin typeface="+mn-lt"/>
              </a:rPr>
              <a:t> </a:t>
            </a:r>
          </a:p>
          <a:p>
            <a:pPr algn="l" rtl="0" fontAlgn="base">
              <a:lnSpc>
                <a:spcPts val="1052"/>
              </a:lnSpc>
            </a:pPr>
            <a:r>
              <a:rPr lang="en-US" sz="1200" b="0" i="0" dirty="0" err="1">
                <a:solidFill>
                  <a:schemeClr val="tx1"/>
                </a:solidFill>
                <a:effectLst/>
                <a:latin typeface="+mn-lt"/>
              </a:rPr>
              <a:t>Watsonx.ai</a:t>
            </a:r>
            <a:r>
              <a:rPr lang="en-US" sz="1200" b="0" i="0" dirty="0">
                <a:solidFill>
                  <a:schemeClr val="tx1"/>
                </a:solidFill>
                <a:effectLst/>
                <a:latin typeface="+mn-lt"/>
              </a:rPr>
              <a:t> provides methods for customization in an easy-to-use format that simplifies and streamlines the process.  For instance, after selecting the model you want to work with you have the option to select one of the following model customization methods: </a:t>
            </a:r>
          </a:p>
          <a:p>
            <a:pPr marL="171450" indent="-171450" algn="l" rtl="0" fontAlgn="base">
              <a:lnSpc>
                <a:spcPts val="1052"/>
              </a:lnSpc>
              <a:buFont typeface="Arial" panose="020B0604020202020204" pitchFamily="34" charset="0"/>
              <a:buChar char="•"/>
            </a:pPr>
            <a:r>
              <a:rPr lang="en-US" sz="1200" b="0" i="0" dirty="0">
                <a:solidFill>
                  <a:schemeClr val="tx1"/>
                </a:solidFill>
                <a:effectLst/>
                <a:latin typeface="+mn-lt"/>
              </a:rPr>
              <a:t>Parameter efficient fine tuning (PEFT), such as “Prompt tuning” which doesn’t require a high volume of training data but may produce the performance gains you are looking for </a:t>
            </a:r>
          </a:p>
          <a:p>
            <a:pPr marL="171450" indent="-171450" algn="l" rtl="0" fontAlgn="base">
              <a:lnSpc>
                <a:spcPts val="1052"/>
              </a:lnSpc>
              <a:buFont typeface="Arial" panose="020B0604020202020204" pitchFamily="34" charset="0"/>
              <a:buChar char="•"/>
            </a:pPr>
            <a:r>
              <a:rPr lang="en-US" sz="1200" b="0" i="0" dirty="0">
                <a:solidFill>
                  <a:schemeClr val="tx1"/>
                </a:solidFill>
                <a:effectLst/>
                <a:latin typeface="+mn-lt"/>
              </a:rPr>
              <a:t>Fine tuning which does require a large amount of training data but comes with the risk of high costs and catastrophic forgetting (feature available in software only) </a:t>
            </a:r>
          </a:p>
          <a:p>
            <a:pPr marL="171450" indent="-171450" algn="l" rtl="0" fontAlgn="base">
              <a:lnSpc>
                <a:spcPts val="1052"/>
              </a:lnSpc>
              <a:buFont typeface="Arial" panose="020B0604020202020204" pitchFamily="34" charset="0"/>
              <a:buChar char="•"/>
            </a:pPr>
            <a:r>
              <a:rPr lang="en-US" sz="1200" b="0" i="0" dirty="0">
                <a:solidFill>
                  <a:schemeClr val="tx1"/>
                </a:solidFill>
                <a:effectLst/>
                <a:latin typeface="+mn-lt"/>
              </a:rPr>
              <a:t>And most recently, IBM invented the </a:t>
            </a:r>
            <a:r>
              <a:rPr lang="en-US" sz="1200" b="0" i="0" dirty="0" err="1">
                <a:solidFill>
                  <a:schemeClr val="tx1"/>
                </a:solidFill>
                <a:effectLst/>
                <a:latin typeface="+mn-lt"/>
              </a:rPr>
              <a:t>InstructLab</a:t>
            </a:r>
            <a:r>
              <a:rPr lang="en-US" sz="1200" b="0" i="0" dirty="0">
                <a:solidFill>
                  <a:schemeClr val="tx1"/>
                </a:solidFill>
                <a:effectLst/>
                <a:latin typeface="+mn-lt"/>
              </a:rPr>
              <a:t> methodology (in beta), a multi-phase alignment full fine-tuning method. </a:t>
            </a:r>
            <a:r>
              <a:rPr lang="en-US" sz="1200" b="0" i="0" dirty="0" err="1">
                <a:solidFill>
                  <a:schemeClr val="tx1"/>
                </a:solidFill>
                <a:effectLst/>
                <a:latin typeface="+mn-lt"/>
              </a:rPr>
              <a:t>InstructLab</a:t>
            </a:r>
            <a:r>
              <a:rPr lang="en-US" sz="1200" b="0" i="0" dirty="0">
                <a:solidFill>
                  <a:schemeClr val="tx1"/>
                </a:solidFill>
                <a:effectLst/>
                <a:latin typeface="+mn-lt"/>
              </a:rPr>
              <a:t> allows businesses to leverage their unique data to customize their LLMs. </a:t>
            </a:r>
          </a:p>
          <a:p>
            <a:pPr algn="l" rtl="0" fontAlgn="base">
              <a:lnSpc>
                <a:spcPts val="1052"/>
              </a:lnSpc>
            </a:pPr>
            <a:r>
              <a:rPr lang="en-US" sz="1200" b="0" i="0" dirty="0">
                <a:solidFill>
                  <a:schemeClr val="tx1"/>
                </a:solidFill>
                <a:effectLst/>
                <a:latin typeface="+mn-lt"/>
              </a:rPr>
              <a:t> </a:t>
            </a:r>
          </a:p>
          <a:p>
            <a:pPr algn="l" rtl="0" fontAlgn="base">
              <a:lnSpc>
                <a:spcPts val="1052"/>
              </a:lnSpc>
            </a:pPr>
            <a:r>
              <a:rPr lang="en-US" sz="1200" b="0" i="0" dirty="0">
                <a:solidFill>
                  <a:schemeClr val="tx1"/>
                </a:solidFill>
                <a:effectLst/>
                <a:latin typeface="+mn-lt"/>
              </a:rPr>
              <a:t>All of these methods are accessible in the </a:t>
            </a:r>
            <a:r>
              <a:rPr lang="en-US" sz="1200" b="0" i="0" dirty="0" err="1">
                <a:solidFill>
                  <a:schemeClr val="tx1"/>
                </a:solidFill>
                <a:effectLst/>
                <a:latin typeface="+mn-lt"/>
              </a:rPr>
              <a:t>watsonx.ai</a:t>
            </a:r>
            <a:r>
              <a:rPr lang="en-US" sz="1200" b="0" i="0" dirty="0">
                <a:solidFill>
                  <a:schemeClr val="tx1"/>
                </a:solidFill>
                <a:effectLst/>
                <a:latin typeface="+mn-lt"/>
              </a:rPr>
              <a:t> Tuning Studio.  </a:t>
            </a:r>
          </a:p>
          <a:p>
            <a:endParaRPr lang="en-US" dirty="0"/>
          </a:p>
        </p:txBody>
      </p:sp>
      <p:sp>
        <p:nvSpPr>
          <p:cNvPr id="4" name="Slide Number Placeholder 3">
            <a:extLst>
              <a:ext uri="{FF2B5EF4-FFF2-40B4-BE49-F238E27FC236}">
                <a16:creationId xmlns:a16="http://schemas.microsoft.com/office/drawing/2014/main" id="{AF23AECB-3BB0-0781-54F6-D19B200947B9}"/>
              </a:ext>
            </a:extLst>
          </p:cNvPr>
          <p:cNvSpPr>
            <a:spLocks noGrp="1"/>
          </p:cNvSpPr>
          <p:nvPr>
            <p:ph type="sldNum" sz="quarter" idx="5"/>
          </p:nvPr>
        </p:nvSpPr>
        <p:spPr/>
        <p:txBody>
          <a:bodyPr/>
          <a:lstStyle/>
          <a:p>
            <a:fld id="{6E2E38B8-B0B4-AD41-AC6E-B781F46A9FD3}" type="slidenum">
              <a:rPr lang="en-US" smtClean="0"/>
              <a:pPr/>
              <a:t>12</a:t>
            </a:fld>
            <a:endParaRPr lang="en-US"/>
          </a:p>
        </p:txBody>
      </p:sp>
      <p:sp>
        <p:nvSpPr>
          <p:cNvPr id="5" name="Footer Placeholder 4">
            <a:extLst>
              <a:ext uri="{FF2B5EF4-FFF2-40B4-BE49-F238E27FC236}">
                <a16:creationId xmlns:a16="http://schemas.microsoft.com/office/drawing/2014/main" id="{97B24C29-7ABC-C6ED-8CC4-D0219B0D7491}"/>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4077727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E73E4BC-35B5-4066-9B67-DD5327A60BC1}" type="datetime1">
              <a:rPr lang="en-US" smtClean="0"/>
              <a:t>7/3/25</a:t>
            </a:fld>
            <a:endParaRPr lang="en-US"/>
          </a:p>
        </p:txBody>
      </p:sp>
      <p:sp>
        <p:nvSpPr>
          <p:cNvPr id="5" name="Footer Placeholder 4"/>
          <p:cNvSpPr>
            <a:spLocks noGrp="1"/>
          </p:cNvSpPr>
          <p:nvPr>
            <p:ph type="ftr" sz="quarter" idx="11"/>
          </p:nvPr>
        </p:nvSpPr>
        <p:spPr/>
        <p:txBody>
          <a:bodyPr/>
          <a:lstStyle/>
          <a:p>
            <a:r>
              <a:rPr lang="en-US"/>
              <a:t>IBM Technology  |  ©2025 IBM Corporation  </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D1E9BC-C3AE-48E8-BD45-75A03A591785}" type="datetime1">
              <a:rPr lang="en-US" smtClean="0"/>
              <a:t>7/3/25</a:t>
            </a:fld>
            <a:endParaRPr lang="en-US"/>
          </a:p>
        </p:txBody>
      </p:sp>
      <p:sp>
        <p:nvSpPr>
          <p:cNvPr id="5" name="Footer Placeholder 4"/>
          <p:cNvSpPr>
            <a:spLocks noGrp="1"/>
          </p:cNvSpPr>
          <p:nvPr>
            <p:ph type="ftr" sz="quarter" idx="11"/>
          </p:nvPr>
        </p:nvSpPr>
        <p:spPr/>
        <p:txBody>
          <a:bodyPr/>
          <a:lstStyle/>
          <a:p>
            <a:r>
              <a:rPr lang="en-US"/>
              <a:t>IBM Technology  |  ©2025 IBM Corporation  </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1F5F39-288E-464D-9A72-820F56D4DACA}" type="datetime1">
              <a:rPr lang="en-US" smtClean="0"/>
              <a:t>7/3/25</a:t>
            </a:fld>
            <a:endParaRPr lang="en-US"/>
          </a:p>
        </p:txBody>
      </p:sp>
      <p:sp>
        <p:nvSpPr>
          <p:cNvPr id="5" name="Footer Placeholder 4"/>
          <p:cNvSpPr>
            <a:spLocks noGrp="1"/>
          </p:cNvSpPr>
          <p:nvPr>
            <p:ph type="ftr" sz="quarter" idx="11"/>
          </p:nvPr>
        </p:nvSpPr>
        <p:spPr/>
        <p:txBody>
          <a:bodyPr/>
          <a:lstStyle/>
          <a:p>
            <a:r>
              <a:rPr lang="en-US"/>
              <a:t>IBM Technology  |  ©2025 IBM Corporation  </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72" y="192024"/>
            <a:ext cx="4138145" cy="1331913"/>
          </a:xfrm>
        </p:spPr>
        <p:txBody>
          <a:bodyPr rIns="457200"/>
          <a:lstStyle>
            <a:lvl1pPr>
              <a:lnSpc>
                <a:spcPct val="100000"/>
              </a:lnSpc>
              <a:defRPr sz="2550">
                <a:solidFill>
                  <a:schemeClr val="tx2"/>
                </a:solidFill>
              </a:defRPr>
            </a:lvl1pPr>
          </a:lstStyle>
          <a:p>
            <a:r>
              <a:rPr lang="en-US"/>
              <a:t>Click to edit Master title style</a:t>
            </a:r>
          </a:p>
        </p:txBody>
      </p:sp>
      <p:sp>
        <p:nvSpPr>
          <p:cNvPr id="3" name="Footer Placeholder 3">
            <a:extLst>
              <a:ext uri="{FF2B5EF4-FFF2-40B4-BE49-F238E27FC236}">
                <a16:creationId xmlns:a16="http://schemas.microsoft.com/office/drawing/2014/main" id="{42F412B5-726F-373A-86F7-2FBA60F14014}"/>
              </a:ext>
            </a:extLst>
          </p:cNvPr>
          <p:cNvSpPr>
            <a:spLocks noGrp="1"/>
          </p:cNvSpPr>
          <p:nvPr>
            <p:ph type="ftr" sz="quarter" idx="18"/>
          </p:nvPr>
        </p:nvSpPr>
        <p:spPr>
          <a:xfrm>
            <a:off x="215972" y="6408000"/>
            <a:ext cx="1858324" cy="190500"/>
          </a:xfrm>
        </p:spPr>
        <p:txBody>
          <a:bodyPr/>
          <a:lstStyle/>
          <a:p>
            <a:endParaRPr lang="en-US"/>
          </a:p>
        </p:txBody>
      </p:sp>
      <p:sp>
        <p:nvSpPr>
          <p:cNvPr id="6" name="Slide Number">
            <a:extLst>
              <a:ext uri="{FF2B5EF4-FFF2-40B4-BE49-F238E27FC236}">
                <a16:creationId xmlns:a16="http://schemas.microsoft.com/office/drawing/2014/main" id="{6E2B1415-A9D9-645B-4DF0-7D16976DF727}"/>
              </a:ext>
            </a:extLst>
          </p:cNvPr>
          <p:cNvSpPr txBox="1">
            <a:spLocks noGrp="1"/>
          </p:cNvSpPr>
          <p:nvPr>
            <p:ph type="sldNum" sz="quarter" idx="4"/>
          </p:nvPr>
        </p:nvSpPr>
        <p:spPr>
          <a:xfrm>
            <a:off x="8825932" y="6491158"/>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6976983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15999" y="192602"/>
            <a:ext cx="2783985" cy="953295"/>
          </a:xfrm>
        </p:spPr>
        <p:txBody>
          <a:bodyPr/>
          <a:lstStyle>
            <a:lvl1pPr>
              <a:lnSpc>
                <a:spcPct val="100000"/>
              </a:lnSpc>
              <a:defRPr sz="2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8829140" y="6484809"/>
            <a:ext cx="99386"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4776586" y="1714502"/>
            <a:ext cx="3818444" cy="4286249"/>
          </a:xfrm>
          <a:prstGeom prst="rect">
            <a:avLst/>
          </a:prstGeom>
        </p:spPr>
        <p:txBody>
          <a:bodyPr/>
          <a:lstStyle>
            <a:lvl1pPr defTabSz="435472">
              <a:lnSpc>
                <a:spcPct val="100000"/>
              </a:lnSpc>
              <a:spcBef>
                <a:spcPts val="0"/>
              </a:spcBef>
              <a:defRPr sz="1350" b="0" i="0">
                <a:solidFill>
                  <a:schemeClr val="tx1"/>
                </a:solidFill>
                <a:latin typeface="IBM Plex Sans Light" panose="020B0403050203000203" pitchFamily="34" charset="0"/>
              </a:defRPr>
            </a:lvl1pPr>
            <a:lvl2pPr defTabSz="435472">
              <a:lnSpc>
                <a:spcPct val="100000"/>
              </a:lnSpc>
              <a:spcBef>
                <a:spcPts val="0"/>
              </a:spcBef>
              <a:defRPr sz="1350" b="0" i="0">
                <a:solidFill>
                  <a:schemeClr val="tx1"/>
                </a:solidFill>
                <a:latin typeface="IBM Plex Sans Light" panose="020B0403050203000203" pitchFamily="34" charset="0"/>
              </a:defRPr>
            </a:lvl2pPr>
            <a:lvl3pPr defTabSz="435472">
              <a:lnSpc>
                <a:spcPct val="100000"/>
              </a:lnSpc>
              <a:spcBef>
                <a:spcPts val="0"/>
              </a:spcBef>
              <a:defRPr sz="1350" b="0" i="0">
                <a:solidFill>
                  <a:schemeClr val="tx1"/>
                </a:solidFill>
                <a:latin typeface="IBM Plex Sans Light" panose="020B0403050203000203" pitchFamily="34" charset="0"/>
              </a:defRPr>
            </a:lvl3pPr>
            <a:lvl4pPr defTabSz="435472">
              <a:lnSpc>
                <a:spcPct val="100000"/>
              </a:lnSpc>
              <a:spcBef>
                <a:spcPts val="0"/>
              </a:spcBef>
              <a:defRPr sz="1350" b="0" i="0">
                <a:solidFill>
                  <a:schemeClr val="tx1"/>
                </a:solidFill>
                <a:latin typeface="IBM Plex Sans Light" panose="020B0403050203000203" pitchFamily="34" charset="0"/>
              </a:defRPr>
            </a:lvl4pPr>
            <a:lvl5pPr defTabSz="43547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15999" y="1714502"/>
            <a:ext cx="3818444" cy="4286249"/>
          </a:xfrm>
          <a:prstGeom prst="rect">
            <a:avLst/>
          </a:prstGeom>
        </p:spPr>
        <p:txBody>
          <a:bodyPr/>
          <a:lstStyle>
            <a:lvl1pPr defTabSz="435472">
              <a:lnSpc>
                <a:spcPct val="100000"/>
              </a:lnSpc>
              <a:spcBef>
                <a:spcPts val="0"/>
              </a:spcBef>
              <a:defRPr sz="1350" b="0" i="0">
                <a:solidFill>
                  <a:schemeClr val="tx1"/>
                </a:solidFill>
                <a:latin typeface="IBM Plex Sans Light" panose="020B0403050203000203" pitchFamily="34" charset="0"/>
              </a:defRPr>
            </a:lvl1pPr>
            <a:lvl2pPr defTabSz="435472">
              <a:lnSpc>
                <a:spcPct val="100000"/>
              </a:lnSpc>
              <a:spcBef>
                <a:spcPts val="0"/>
              </a:spcBef>
              <a:defRPr sz="1350" b="0" i="0">
                <a:solidFill>
                  <a:schemeClr val="tx1"/>
                </a:solidFill>
                <a:latin typeface="IBM Plex Sans Light" panose="020B0403050203000203" pitchFamily="34" charset="0"/>
              </a:defRPr>
            </a:lvl2pPr>
            <a:lvl3pPr defTabSz="435472">
              <a:lnSpc>
                <a:spcPct val="100000"/>
              </a:lnSpc>
              <a:spcBef>
                <a:spcPts val="0"/>
              </a:spcBef>
              <a:defRPr sz="1350" b="0" i="0">
                <a:solidFill>
                  <a:schemeClr val="tx1"/>
                </a:solidFill>
                <a:latin typeface="IBM Plex Sans Light" panose="020B0403050203000203" pitchFamily="34" charset="0"/>
              </a:defRPr>
            </a:lvl3pPr>
            <a:lvl4pPr defTabSz="435472">
              <a:lnSpc>
                <a:spcPct val="100000"/>
              </a:lnSpc>
              <a:spcBef>
                <a:spcPts val="0"/>
              </a:spcBef>
              <a:defRPr sz="1350" b="0" i="0">
                <a:solidFill>
                  <a:schemeClr val="tx1"/>
                </a:solidFill>
                <a:latin typeface="IBM Plex Sans Light" panose="020B0403050203000203" pitchFamily="34" charset="0"/>
              </a:defRPr>
            </a:lvl4pPr>
            <a:lvl5pPr defTabSz="43547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679484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slide">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D6A1F-7155-A618-2596-6DFEF218DD1F}"/>
              </a:ext>
            </a:extLst>
          </p:cNvPr>
          <p:cNvSpPr txBox="1">
            <a:spLocks noGrp="1"/>
          </p:cNvSpPr>
          <p:nvPr>
            <p:ph type="title"/>
          </p:nvPr>
        </p:nvSpPr>
        <p:spPr>
          <a:xfrm>
            <a:off x="215971" y="288036"/>
            <a:ext cx="1855941" cy="1234376"/>
          </a:xfrm>
        </p:spPr>
        <p:txBody>
          <a:bodyPr/>
          <a:lstStyle>
            <a:lvl1pPr>
              <a:lnSpc>
                <a:spcPct val="110000"/>
              </a:lnSpc>
              <a:defRPr sz="1050"/>
            </a:lvl1pPr>
          </a:lstStyle>
          <a:p>
            <a:pPr lvl="0"/>
            <a:r>
              <a:rPr lang="en-US"/>
              <a:t>Click to edit Master title style</a:t>
            </a:r>
          </a:p>
        </p:txBody>
      </p:sp>
      <p:sp>
        <p:nvSpPr>
          <p:cNvPr id="3" name="Footer Placeholder 3">
            <a:extLst>
              <a:ext uri="{FF2B5EF4-FFF2-40B4-BE49-F238E27FC236}">
                <a16:creationId xmlns:a16="http://schemas.microsoft.com/office/drawing/2014/main" id="{29BE4D52-9C89-E454-2355-3F54484AA70F}"/>
              </a:ext>
            </a:extLst>
          </p:cNvPr>
          <p:cNvSpPr txBox="1">
            <a:spLocks noGrp="1"/>
          </p:cNvSpPr>
          <p:nvPr>
            <p:ph type="ftr" sz="quarter" idx="9"/>
          </p:nvPr>
        </p:nvSpPr>
        <p:spPr>
          <a:xfrm>
            <a:off x="215971" y="6408001"/>
            <a:ext cx="1858324" cy="190502"/>
          </a:xfrm>
        </p:spPr>
        <p:txBody>
          <a:bodyPr/>
          <a:lstStyle>
            <a:lvl1pPr>
              <a:defRPr/>
            </a:lvl1pPr>
          </a:lstStyle>
          <a:p>
            <a:pPr lvl="0"/>
            <a:endParaRPr lang="en-US"/>
          </a:p>
        </p:txBody>
      </p:sp>
      <p:sp>
        <p:nvSpPr>
          <p:cNvPr id="4" name="Slide Number">
            <a:extLst>
              <a:ext uri="{FF2B5EF4-FFF2-40B4-BE49-F238E27FC236}">
                <a16:creationId xmlns:a16="http://schemas.microsoft.com/office/drawing/2014/main" id="{5783FA87-2B27-24DD-B884-DD29DDB43A67}"/>
              </a:ext>
            </a:extLst>
          </p:cNvPr>
          <p:cNvSpPr txBox="1">
            <a:spLocks noGrp="1"/>
          </p:cNvSpPr>
          <p:nvPr>
            <p:ph type="sldNum" sz="quarter" idx="8"/>
          </p:nvPr>
        </p:nvSpPr>
        <p:spPr>
          <a:xfrm>
            <a:off x="8826948" y="6475767"/>
            <a:ext cx="101578" cy="123110"/>
          </a:xfrm>
        </p:spPr>
        <p:txBody>
          <a:bodyPr anchor="ctr"/>
          <a:lstStyle>
            <a:lvl1pPr>
              <a:defRPr/>
            </a:lvl1pPr>
          </a:lstStyle>
          <a:p>
            <a:pPr lvl="0"/>
            <a:fld id="{3A8881B4-25B1-764C-9CDD-6256523AA963}" type="slidenum">
              <a:t>‹#›</a:t>
            </a:fld>
            <a:endParaRPr lang="en-US"/>
          </a:p>
        </p:txBody>
      </p:sp>
    </p:spTree>
    <p:extLst>
      <p:ext uri="{BB962C8B-B14F-4D97-AF65-F5344CB8AC3E}">
        <p14:creationId xmlns:p14="http://schemas.microsoft.com/office/powerpoint/2010/main" val="212834958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15999" y="288036"/>
            <a:ext cx="1855943" cy="1642364"/>
          </a:xfrm>
        </p:spPr>
        <p:txBody>
          <a:bodyPr/>
          <a:lstStyle>
            <a:lvl1pPr>
              <a:lnSpc>
                <a:spcPct val="110000"/>
              </a:lnSpc>
              <a:defRPr sz="135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2499987" y="192600"/>
            <a:ext cx="1856538" cy="953956"/>
          </a:xfrm>
        </p:spPr>
        <p:txBody>
          <a:bodyPr/>
          <a:lstStyle>
            <a:lvl1pPr>
              <a:lnSpc>
                <a:spcPct val="90000"/>
              </a:lnSpc>
              <a:defRPr sz="4950">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2499987" y="1166533"/>
            <a:ext cx="1856538" cy="493105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4791876" y="192600"/>
            <a:ext cx="1855943" cy="953294"/>
          </a:xfrm>
        </p:spPr>
        <p:txBody>
          <a:bodyPr/>
          <a:lstStyle>
            <a:lvl1pPr>
              <a:lnSpc>
                <a:spcPct val="90000"/>
              </a:lnSpc>
              <a:defRPr sz="4950">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4791876" y="1167327"/>
            <a:ext cx="1857133" cy="493105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7071392" y="192600"/>
            <a:ext cx="1855943" cy="951707"/>
          </a:xfrm>
        </p:spPr>
        <p:txBody>
          <a:bodyPr/>
          <a:lstStyle>
            <a:lvl1pPr>
              <a:lnSpc>
                <a:spcPct val="90000"/>
              </a:lnSpc>
              <a:defRPr sz="4950">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7071392" y="1166533"/>
            <a:ext cx="1857133" cy="493105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2501178" y="6029325"/>
            <a:ext cx="1856538" cy="571500"/>
          </a:xfrm>
        </p:spPr>
        <p:txBody>
          <a:bodyPr anchor="b"/>
          <a:lstStyle>
            <a:lvl1pPr>
              <a:lnSpc>
                <a:spcPct val="120000"/>
              </a:lnSpc>
              <a:spcBef>
                <a:spcPts val="0"/>
              </a:spcBef>
              <a:defRPr sz="600" b="0" i="0">
                <a:solidFill>
                  <a:schemeClr val="tx1"/>
                </a:solidFill>
                <a:latin typeface="IBM Plex Sans" panose="020B0503050203000203" pitchFamily="34" charset="0"/>
              </a:defRPr>
            </a:lvl1pPr>
            <a:lvl2pPr marL="54864" indent="-54864">
              <a:lnSpc>
                <a:spcPct val="120000"/>
              </a:lnSpc>
              <a:spcBef>
                <a:spcPts val="0"/>
              </a:spcBef>
              <a:defRPr sz="600" b="0" i="0">
                <a:solidFill>
                  <a:schemeClr val="tx1"/>
                </a:solidFill>
                <a:latin typeface="IBM Plex Sans" panose="020B0503050203000203" pitchFamily="34" charset="0"/>
              </a:defRPr>
            </a:lvl2pPr>
            <a:lvl3pPr marL="109728" indent="-54864">
              <a:lnSpc>
                <a:spcPct val="120000"/>
              </a:lnSpc>
              <a:spcBef>
                <a:spcPts val="0"/>
              </a:spcBef>
              <a:defRPr sz="600" b="0" i="0">
                <a:solidFill>
                  <a:schemeClr val="tx1"/>
                </a:solidFill>
                <a:latin typeface="IBM Plex Sans" panose="020B0503050203000203" pitchFamily="34" charset="0"/>
              </a:defRPr>
            </a:lvl3pPr>
            <a:lvl4pPr marL="164592" indent="-54864">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856FFD0-F317-D3D7-DE9D-AA1F4AB27EEB}"/>
              </a:ext>
            </a:extLst>
          </p:cNvPr>
          <p:cNvSpPr>
            <a:spLocks noGrp="1"/>
          </p:cNvSpPr>
          <p:nvPr>
            <p:ph type="ftr" sz="quarter" idx="18"/>
          </p:nvPr>
        </p:nvSpPr>
        <p:spPr>
          <a:xfrm>
            <a:off x="215972" y="6408000"/>
            <a:ext cx="1858324" cy="190500"/>
          </a:xfrm>
        </p:spPr>
        <p:txBody>
          <a:bodyPr/>
          <a:lstStyle/>
          <a:p>
            <a:endParaRPr lang="en-US"/>
          </a:p>
        </p:txBody>
      </p:sp>
      <p:sp>
        <p:nvSpPr>
          <p:cNvPr id="8" name="Slide Number">
            <a:extLst>
              <a:ext uri="{FF2B5EF4-FFF2-40B4-BE49-F238E27FC236}">
                <a16:creationId xmlns:a16="http://schemas.microsoft.com/office/drawing/2014/main" id="{899D670E-69CE-BB86-FB88-291343BDEE2E}"/>
              </a:ext>
            </a:extLst>
          </p:cNvPr>
          <p:cNvSpPr txBox="1">
            <a:spLocks noGrp="1"/>
          </p:cNvSpPr>
          <p:nvPr>
            <p:ph type="sldNum" sz="quarter" idx="4"/>
          </p:nvPr>
        </p:nvSpPr>
        <p:spPr>
          <a:xfrm>
            <a:off x="8825932" y="6491158"/>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185385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plain">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8825932" y="6484809"/>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01909" y="191937"/>
            <a:ext cx="5508776" cy="1429544"/>
          </a:xfrm>
        </p:spPr>
        <p:txBody>
          <a:bodyPr rIns="457200"/>
          <a:lstStyle>
            <a:lvl1pPr>
              <a:lnSpc>
                <a:spcPct val="100000"/>
              </a:lnSpc>
              <a:defRPr sz="2399">
                <a:solidFill>
                  <a:schemeClr val="tx2"/>
                </a:solidFill>
              </a:defRPr>
            </a:lvl1pPr>
          </a:lstStyle>
          <a:p>
            <a:r>
              <a:rPr lang="en-US"/>
              <a:t>Click to edit Master title style</a:t>
            </a:r>
          </a:p>
        </p:txBody>
      </p:sp>
      <p:sp>
        <p:nvSpPr>
          <p:cNvPr id="5" name="Footer Placeholder 1">
            <a:extLst>
              <a:ext uri="{FF2B5EF4-FFF2-40B4-BE49-F238E27FC236}">
                <a16:creationId xmlns:a16="http://schemas.microsoft.com/office/drawing/2014/main" id="{99C054CF-9453-850A-6B65-8421B4607965}"/>
              </a:ext>
            </a:extLst>
          </p:cNvPr>
          <p:cNvSpPr>
            <a:spLocks noGrp="1"/>
          </p:cNvSpPr>
          <p:nvPr>
            <p:ph type="ftr" sz="quarter" idx="3"/>
          </p:nvPr>
        </p:nvSpPr>
        <p:spPr>
          <a:xfrm>
            <a:off x="213094" y="6402118"/>
            <a:ext cx="1858324" cy="190500"/>
          </a:xfrm>
          <a:prstGeom prst="rect">
            <a:avLst/>
          </a:prstGeom>
        </p:spPr>
        <p:txBody>
          <a:bodyPr vert="horz" lIns="0" tIns="0" rIns="0" bIns="0" rtlCol="0" anchor="b"/>
          <a:lstStyle>
            <a:lvl1pPr algn="l">
              <a:defRPr sz="600" b="0" i="0">
                <a:solidFill>
                  <a:schemeClr val="tx1"/>
                </a:solidFill>
                <a:latin typeface="IBM Plex Sans" panose="020B0503050203000203" pitchFamily="34" charset="0"/>
              </a:defRPr>
            </a:lvl1pPr>
          </a:lstStyle>
          <a:p>
            <a:r>
              <a:rPr lang="en-US"/>
              <a:t>IBM TechXchange | © 2024 IBM Corporation</a:t>
            </a:r>
          </a:p>
        </p:txBody>
      </p:sp>
    </p:spTree>
    <p:extLst>
      <p:ext uri="{BB962C8B-B14F-4D97-AF65-F5344CB8AC3E}">
        <p14:creationId xmlns:p14="http://schemas.microsoft.com/office/powerpoint/2010/main" val="17288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72" y="288036"/>
            <a:ext cx="1855943" cy="1997964"/>
          </a:xfrm>
        </p:spPr>
        <p:txBody>
          <a:bodyPr/>
          <a:lstStyle>
            <a:lvl1pPr>
              <a:lnSpc>
                <a:spcPct val="110000"/>
              </a:lnSpc>
              <a:defRPr sz="1050">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2499580" y="288036"/>
            <a:ext cx="1858276" cy="2478024"/>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88036"/>
            <a:ext cx="1858276" cy="2478024"/>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88036"/>
            <a:ext cx="1854847" cy="2478024"/>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6DFE032-E717-840D-774E-AC6218CA01A8}"/>
              </a:ext>
            </a:extLst>
          </p:cNvPr>
          <p:cNvSpPr>
            <a:spLocks noGrp="1"/>
          </p:cNvSpPr>
          <p:nvPr>
            <p:ph type="ftr" sz="quarter" idx="22"/>
          </p:nvPr>
        </p:nvSpPr>
        <p:spPr>
          <a:xfrm>
            <a:off x="217856" y="6411643"/>
            <a:ext cx="1858324" cy="190500"/>
          </a:xfrm>
        </p:spPr>
        <p:txBody>
          <a:bodyPr/>
          <a:lstStyle/>
          <a:p>
            <a:endParaRPr lang="en-US"/>
          </a:p>
        </p:txBody>
      </p:sp>
      <p:sp>
        <p:nvSpPr>
          <p:cNvPr id="7" name="Slide Number">
            <a:extLst>
              <a:ext uri="{FF2B5EF4-FFF2-40B4-BE49-F238E27FC236}">
                <a16:creationId xmlns:a16="http://schemas.microsoft.com/office/drawing/2014/main" id="{219EFD5E-874A-DCAB-55D5-D376C79F2C67}"/>
              </a:ext>
            </a:extLst>
          </p:cNvPr>
          <p:cNvSpPr txBox="1">
            <a:spLocks noGrp="1"/>
          </p:cNvSpPr>
          <p:nvPr>
            <p:ph type="sldNum" sz="quarter" idx="4"/>
          </p:nvPr>
        </p:nvSpPr>
        <p:spPr>
          <a:xfrm>
            <a:off x="8825932" y="6491158"/>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Text Placeholder 10">
            <a:extLst>
              <a:ext uri="{FF2B5EF4-FFF2-40B4-BE49-F238E27FC236}">
                <a16:creationId xmlns:a16="http://schemas.microsoft.com/office/drawing/2014/main" id="{0813F20A-BEE4-B8A6-B7C6-A452A39FAD7F}"/>
              </a:ext>
            </a:extLst>
          </p:cNvPr>
          <p:cNvSpPr>
            <a:spLocks noGrp="1"/>
          </p:cNvSpPr>
          <p:nvPr>
            <p:ph type="body" sz="quarter" idx="12"/>
          </p:nvPr>
        </p:nvSpPr>
        <p:spPr>
          <a:xfrm>
            <a:off x="2499580" y="3336925"/>
            <a:ext cx="1858276" cy="247802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10">
            <a:extLst>
              <a:ext uri="{FF2B5EF4-FFF2-40B4-BE49-F238E27FC236}">
                <a16:creationId xmlns:a16="http://schemas.microsoft.com/office/drawing/2014/main" id="{150973AC-ED14-F5BF-FFA2-3AA73BE9F47C}"/>
              </a:ext>
            </a:extLst>
          </p:cNvPr>
          <p:cNvSpPr>
            <a:spLocks noGrp="1"/>
          </p:cNvSpPr>
          <p:nvPr>
            <p:ph type="body" sz="quarter" idx="13"/>
          </p:nvPr>
        </p:nvSpPr>
        <p:spPr>
          <a:xfrm>
            <a:off x="4785689" y="3336925"/>
            <a:ext cx="1858276" cy="247802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10">
            <a:extLst>
              <a:ext uri="{FF2B5EF4-FFF2-40B4-BE49-F238E27FC236}">
                <a16:creationId xmlns:a16="http://schemas.microsoft.com/office/drawing/2014/main" id="{BE127C12-10BF-D35C-4112-2B9F89481529}"/>
              </a:ext>
            </a:extLst>
          </p:cNvPr>
          <p:cNvSpPr>
            <a:spLocks noGrp="1"/>
          </p:cNvSpPr>
          <p:nvPr>
            <p:ph type="body" sz="quarter" idx="14"/>
          </p:nvPr>
        </p:nvSpPr>
        <p:spPr>
          <a:xfrm>
            <a:off x="7071392" y="3336925"/>
            <a:ext cx="1854847" cy="247802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9110072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15999" y="288036"/>
            <a:ext cx="1855943" cy="1642364"/>
          </a:xfrm>
        </p:spPr>
        <p:txBody>
          <a:bodyPr/>
          <a:lstStyle>
            <a:lvl1pPr>
              <a:lnSpc>
                <a:spcPct val="110000"/>
              </a:lnSpc>
              <a:defRPr sz="135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2499987" y="192024"/>
            <a:ext cx="1856538" cy="1429544"/>
          </a:xfrm>
        </p:spPr>
        <p:txBody>
          <a:bodyPr/>
          <a:lstStyle>
            <a:lvl1pPr>
              <a:lnSpc>
                <a:spcPct val="90000"/>
              </a:lnSpc>
              <a:defRPr sz="4950">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4785689" y="286449"/>
            <a:ext cx="2857128"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2499987" y="2287588"/>
            <a:ext cx="642853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2499987" y="2478911"/>
            <a:ext cx="1856538" cy="1428753"/>
          </a:xfrm>
        </p:spPr>
        <p:txBody>
          <a:bodyPr/>
          <a:lstStyle>
            <a:lvl1pPr>
              <a:lnSpc>
                <a:spcPct val="90000"/>
              </a:lnSpc>
              <a:defRPr sz="4950">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4785689" y="2562985"/>
            <a:ext cx="2857128"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2499987" y="4570413"/>
            <a:ext cx="642853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2499988" y="4763323"/>
            <a:ext cx="1856537" cy="1334265"/>
          </a:xfrm>
        </p:spPr>
        <p:txBody>
          <a:bodyPr/>
          <a:lstStyle>
            <a:lvl1pPr>
              <a:lnSpc>
                <a:spcPct val="90000"/>
              </a:lnSpc>
              <a:defRPr sz="4950">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4785689" y="4835205"/>
            <a:ext cx="2857128" cy="126238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2499987" y="6029325"/>
            <a:ext cx="1856538" cy="571500"/>
          </a:xfrm>
        </p:spPr>
        <p:txBody>
          <a:bodyPr anchor="b"/>
          <a:lstStyle>
            <a:lvl1pPr>
              <a:lnSpc>
                <a:spcPct val="120000"/>
              </a:lnSpc>
              <a:spcBef>
                <a:spcPts val="0"/>
              </a:spcBef>
              <a:defRPr sz="600" b="0" i="0">
                <a:solidFill>
                  <a:schemeClr val="tx1"/>
                </a:solidFill>
                <a:latin typeface="IBM Plex Sans" panose="020B0503050203000203" pitchFamily="34" charset="0"/>
              </a:defRPr>
            </a:lvl1pPr>
            <a:lvl2pPr>
              <a:lnSpc>
                <a:spcPct val="120000"/>
              </a:lnSpc>
              <a:spcBef>
                <a:spcPts val="0"/>
              </a:spcBef>
              <a:defRPr sz="600" b="0" i="0">
                <a:solidFill>
                  <a:schemeClr val="tx1"/>
                </a:solidFill>
                <a:latin typeface="IBM Plex Sans" panose="020B0503050203000203" pitchFamily="34" charset="0"/>
              </a:defRPr>
            </a:lvl2pPr>
            <a:lvl3pPr>
              <a:lnSpc>
                <a:spcPct val="120000"/>
              </a:lnSpc>
              <a:spcBef>
                <a:spcPts val="0"/>
              </a:spcBef>
              <a:defRPr sz="600" b="0" i="0">
                <a:solidFill>
                  <a:schemeClr val="tx1"/>
                </a:solidFill>
                <a:latin typeface="IBM Plex Sans" panose="020B0503050203000203" pitchFamily="34" charset="0"/>
              </a:defRPr>
            </a:lvl3pPr>
            <a:lvl4pPr>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495C3AC-E4B9-F837-204B-FF01953D40BE}"/>
              </a:ext>
            </a:extLst>
          </p:cNvPr>
          <p:cNvSpPr>
            <a:spLocks noGrp="1"/>
          </p:cNvSpPr>
          <p:nvPr>
            <p:ph type="ftr" sz="quarter" idx="18"/>
          </p:nvPr>
        </p:nvSpPr>
        <p:spPr>
          <a:xfrm>
            <a:off x="215972" y="6408000"/>
            <a:ext cx="1858324" cy="190500"/>
          </a:xfrm>
        </p:spPr>
        <p:txBody>
          <a:bodyPr/>
          <a:lstStyle/>
          <a:p>
            <a:endParaRPr lang="en-US"/>
          </a:p>
        </p:txBody>
      </p:sp>
      <p:sp>
        <p:nvSpPr>
          <p:cNvPr id="8" name="Slide Number">
            <a:extLst>
              <a:ext uri="{FF2B5EF4-FFF2-40B4-BE49-F238E27FC236}">
                <a16:creationId xmlns:a16="http://schemas.microsoft.com/office/drawing/2014/main" id="{22119C11-B0BD-168C-0C07-D70B259D3906}"/>
              </a:ext>
            </a:extLst>
          </p:cNvPr>
          <p:cNvSpPr txBox="1">
            <a:spLocks noGrp="1"/>
          </p:cNvSpPr>
          <p:nvPr>
            <p:ph type="sldNum" sz="quarter" idx="4"/>
          </p:nvPr>
        </p:nvSpPr>
        <p:spPr>
          <a:xfrm>
            <a:off x="8825932" y="6491158"/>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808815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13B34E-A1C7-4DC1-9F8E-5AAEB93CA0E6}" type="datetime1">
              <a:rPr lang="en-US" smtClean="0"/>
              <a:t>7/3/25</a:t>
            </a:fld>
            <a:endParaRPr lang="en-US"/>
          </a:p>
        </p:txBody>
      </p:sp>
      <p:sp>
        <p:nvSpPr>
          <p:cNvPr id="5" name="Footer Placeholder 4"/>
          <p:cNvSpPr>
            <a:spLocks noGrp="1"/>
          </p:cNvSpPr>
          <p:nvPr>
            <p:ph type="ftr" sz="quarter" idx="11"/>
          </p:nvPr>
        </p:nvSpPr>
        <p:spPr/>
        <p:txBody>
          <a:bodyPr/>
          <a:lstStyle/>
          <a:p>
            <a:r>
              <a:rPr lang="en-US"/>
              <a:t>IBM Technology  |  ©2025 IBM Corporation  </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4B9E94-2382-4B18-B11E-FB29771A02F4}" type="datetime1">
              <a:rPr lang="en-US" smtClean="0"/>
              <a:t>7/3/25</a:t>
            </a:fld>
            <a:endParaRPr lang="en-US"/>
          </a:p>
        </p:txBody>
      </p:sp>
      <p:sp>
        <p:nvSpPr>
          <p:cNvPr id="5" name="Footer Placeholder 4"/>
          <p:cNvSpPr>
            <a:spLocks noGrp="1"/>
          </p:cNvSpPr>
          <p:nvPr>
            <p:ph type="ftr" sz="quarter" idx="11"/>
          </p:nvPr>
        </p:nvSpPr>
        <p:spPr/>
        <p:txBody>
          <a:bodyPr/>
          <a:lstStyle/>
          <a:p>
            <a:r>
              <a:rPr lang="en-US"/>
              <a:t>IBM Technology  |  ©2025 IBM Corporation  </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8DFCD9-90C2-46A1-80EE-41A8C7A8E463}" type="datetime1">
              <a:rPr lang="en-US" smtClean="0"/>
              <a:t>7/3/25</a:t>
            </a:fld>
            <a:endParaRPr lang="en-US"/>
          </a:p>
        </p:txBody>
      </p:sp>
      <p:sp>
        <p:nvSpPr>
          <p:cNvPr id="6" name="Footer Placeholder 5"/>
          <p:cNvSpPr>
            <a:spLocks noGrp="1"/>
          </p:cNvSpPr>
          <p:nvPr>
            <p:ph type="ftr" sz="quarter" idx="11"/>
          </p:nvPr>
        </p:nvSpPr>
        <p:spPr/>
        <p:txBody>
          <a:bodyPr/>
          <a:lstStyle/>
          <a:p>
            <a:r>
              <a:rPr lang="en-US"/>
              <a:t>IBM Technology  |  ©2025 IBM Corporation  </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D27C6C-996A-4860-9910-186BC69BF9CC}" type="datetime1">
              <a:rPr lang="en-US" smtClean="0"/>
              <a:t>7/3/25</a:t>
            </a:fld>
            <a:endParaRPr lang="en-US"/>
          </a:p>
        </p:txBody>
      </p:sp>
      <p:sp>
        <p:nvSpPr>
          <p:cNvPr id="8" name="Footer Placeholder 7"/>
          <p:cNvSpPr>
            <a:spLocks noGrp="1"/>
          </p:cNvSpPr>
          <p:nvPr>
            <p:ph type="ftr" sz="quarter" idx="11"/>
          </p:nvPr>
        </p:nvSpPr>
        <p:spPr/>
        <p:txBody>
          <a:bodyPr/>
          <a:lstStyle/>
          <a:p>
            <a:r>
              <a:rPr lang="en-US"/>
              <a:t>IBM Technology  |  ©2025 IBM Corporation  </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070FF7-951D-4264-9572-6EA450462522}" type="datetime1">
              <a:rPr lang="en-US" smtClean="0"/>
              <a:t>7/3/25</a:t>
            </a:fld>
            <a:endParaRPr lang="en-US"/>
          </a:p>
        </p:txBody>
      </p:sp>
      <p:sp>
        <p:nvSpPr>
          <p:cNvPr id="4" name="Footer Placeholder 3"/>
          <p:cNvSpPr>
            <a:spLocks noGrp="1"/>
          </p:cNvSpPr>
          <p:nvPr>
            <p:ph type="ftr" sz="quarter" idx="11"/>
          </p:nvPr>
        </p:nvSpPr>
        <p:spPr/>
        <p:txBody>
          <a:bodyPr/>
          <a:lstStyle/>
          <a:p>
            <a:r>
              <a:rPr lang="en-US"/>
              <a:t>IBM Technology  |  ©2025 IBM Corporation  </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28CBC-7896-4A48-8232-F6819A25D8F5}" type="datetime1">
              <a:rPr lang="en-US" smtClean="0"/>
              <a:t>7/3/25</a:t>
            </a:fld>
            <a:endParaRPr lang="en-US"/>
          </a:p>
        </p:txBody>
      </p:sp>
      <p:sp>
        <p:nvSpPr>
          <p:cNvPr id="3" name="Footer Placeholder 2"/>
          <p:cNvSpPr>
            <a:spLocks noGrp="1"/>
          </p:cNvSpPr>
          <p:nvPr>
            <p:ph type="ftr" sz="quarter" idx="11"/>
          </p:nvPr>
        </p:nvSpPr>
        <p:spPr/>
        <p:txBody>
          <a:bodyPr/>
          <a:lstStyle/>
          <a:p>
            <a:r>
              <a:rPr lang="en-US"/>
              <a:t>IBM Technology  |  ©2025 IBM Corporation  </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492762-8513-41BF-AEBE-D9CAE59AD1D3}" type="datetime1">
              <a:rPr lang="en-US" smtClean="0"/>
              <a:t>7/3/25</a:t>
            </a:fld>
            <a:endParaRPr lang="en-US"/>
          </a:p>
        </p:txBody>
      </p:sp>
      <p:sp>
        <p:nvSpPr>
          <p:cNvPr id="6" name="Footer Placeholder 5"/>
          <p:cNvSpPr>
            <a:spLocks noGrp="1"/>
          </p:cNvSpPr>
          <p:nvPr>
            <p:ph type="ftr" sz="quarter" idx="11"/>
          </p:nvPr>
        </p:nvSpPr>
        <p:spPr/>
        <p:txBody>
          <a:bodyPr/>
          <a:lstStyle/>
          <a:p>
            <a:r>
              <a:rPr lang="en-US"/>
              <a:t>IBM Technology  |  ©2025 IBM Corporation  </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B36D0-94B9-4AD1-8035-AC27AFFF91DC}" type="datetime1">
              <a:rPr lang="en-US" smtClean="0"/>
              <a:t>7/3/25</a:t>
            </a:fld>
            <a:endParaRPr lang="en-US"/>
          </a:p>
        </p:txBody>
      </p:sp>
      <p:sp>
        <p:nvSpPr>
          <p:cNvPr id="6" name="Footer Placeholder 5"/>
          <p:cNvSpPr>
            <a:spLocks noGrp="1"/>
          </p:cNvSpPr>
          <p:nvPr>
            <p:ph type="ftr" sz="quarter" idx="11"/>
          </p:nvPr>
        </p:nvSpPr>
        <p:spPr/>
        <p:txBody>
          <a:bodyPr/>
          <a:lstStyle/>
          <a:p>
            <a:r>
              <a:rPr lang="en-US"/>
              <a:t>IBM Technology  |  ©2025 IBM Corporation  </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FB5870-E985-4AD9-A6B6-10A56B9A8B45}" type="datetime1">
              <a:rPr lang="en-US" smtClean="0"/>
              <a:t>7/3/25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IBM Technology  |  ©2025 IBM Corporation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sv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47.png"/><Relationship Id="rId21" Type="http://schemas.openxmlformats.org/officeDocument/2006/relationships/image" Target="../media/image65.sv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svg"/><Relationship Id="rId25" Type="http://schemas.openxmlformats.org/officeDocument/2006/relationships/image" Target="../media/image69.svg"/><Relationship Id="rId2" Type="http://schemas.openxmlformats.org/officeDocument/2006/relationships/notesSlide" Target="../notesSlides/notesSlide7.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25.svg"/><Relationship Id="rId1" Type="http://schemas.openxmlformats.org/officeDocument/2006/relationships/slideLayout" Target="../slideLayouts/slideLayout16.xml"/><Relationship Id="rId6" Type="http://schemas.openxmlformats.org/officeDocument/2006/relationships/image" Target="../media/image50.svg"/><Relationship Id="rId11" Type="http://schemas.openxmlformats.org/officeDocument/2006/relationships/image" Target="../media/image55.svg"/><Relationship Id="rId24" Type="http://schemas.openxmlformats.org/officeDocument/2006/relationships/image" Target="../media/image68.png"/><Relationship Id="rId5" Type="http://schemas.openxmlformats.org/officeDocument/2006/relationships/image" Target="../media/image49.png"/><Relationship Id="rId15" Type="http://schemas.openxmlformats.org/officeDocument/2006/relationships/image" Target="../media/image59.svg"/><Relationship Id="rId23" Type="http://schemas.openxmlformats.org/officeDocument/2006/relationships/image" Target="../media/image67.svg"/><Relationship Id="rId28" Type="http://schemas.openxmlformats.org/officeDocument/2006/relationships/image" Target="../media/image24.png"/><Relationship Id="rId10" Type="http://schemas.openxmlformats.org/officeDocument/2006/relationships/image" Target="../media/image54.png"/><Relationship Id="rId19" Type="http://schemas.openxmlformats.org/officeDocument/2006/relationships/image" Target="../media/image63.sv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sv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27.sv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73.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74.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emf"/></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3.xml"/><Relationship Id="rId7" Type="http://schemas.openxmlformats.org/officeDocument/2006/relationships/image" Target="../media/image2.emf"/><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3.png"/><Relationship Id="rId18" Type="http://schemas.openxmlformats.org/officeDocument/2006/relationships/image" Target="../media/image86.png"/><Relationship Id="rId3" Type="http://schemas.openxmlformats.org/officeDocument/2006/relationships/image" Target="../media/image76.png"/><Relationship Id="rId21" Type="http://schemas.openxmlformats.org/officeDocument/2006/relationships/image" Target="../media/image2.emf"/><Relationship Id="rId7" Type="http://schemas.openxmlformats.org/officeDocument/2006/relationships/image" Target="../media/image78.jpeg"/><Relationship Id="rId12" Type="http://schemas.openxmlformats.org/officeDocument/2006/relationships/image" Target="../media/image82.png"/><Relationship Id="rId17" Type="http://schemas.openxmlformats.org/officeDocument/2006/relationships/image" Target="../media/image85.png"/><Relationship Id="rId2" Type="http://schemas.openxmlformats.org/officeDocument/2006/relationships/notesSlide" Target="../notesSlides/notesSlide14.xml"/><Relationship Id="rId16" Type="http://schemas.openxmlformats.org/officeDocument/2006/relationships/hyperlink" Target="https://handwiki.org/wiki/File:IBM_watsonx_logo.svg" TargetMode="External"/><Relationship Id="rId20" Type="http://schemas.microsoft.com/office/2007/relationships/hdphoto" Target="../media/hdphoto2.wdp"/><Relationship Id="rId1" Type="http://schemas.openxmlformats.org/officeDocument/2006/relationships/slideLayout" Target="../slideLayouts/slideLayout13.xml"/><Relationship Id="rId6" Type="http://schemas.openxmlformats.org/officeDocument/2006/relationships/hyperlink" Target="https://www.pngall.com/profile-png/" TargetMode="External"/><Relationship Id="rId11" Type="http://schemas.openxmlformats.org/officeDocument/2006/relationships/image" Target="../media/image81.png"/><Relationship Id="rId5" Type="http://schemas.openxmlformats.org/officeDocument/2006/relationships/image" Target="../media/image77.png"/><Relationship Id="rId15" Type="http://schemas.openxmlformats.org/officeDocument/2006/relationships/image" Target="../media/image84.png"/><Relationship Id="rId10" Type="http://schemas.openxmlformats.org/officeDocument/2006/relationships/image" Target="../media/image80.png"/><Relationship Id="rId19" Type="http://schemas.microsoft.com/office/2007/relationships/hdphoto" Target="../media/hdphoto1.wdp"/><Relationship Id="rId4" Type="http://schemas.openxmlformats.org/officeDocument/2006/relationships/hyperlink" Target="https://go.cloudgenera.com/about/" TargetMode="External"/><Relationship Id="rId9" Type="http://schemas.openxmlformats.org/officeDocument/2006/relationships/hyperlink" Target="https://www.vexels.com/png-svg/preview/128243/computer-monitor-flat-icon" TargetMode="External"/><Relationship Id="rId14" Type="http://schemas.openxmlformats.org/officeDocument/2006/relationships/hyperlink" Target="https://www.pinterest.com/pin/32489256061630574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2.em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8.png"/><Relationship Id="rId26" Type="http://schemas.openxmlformats.org/officeDocument/2006/relationships/image" Target="../media/image36.png"/><Relationship Id="rId3" Type="http://schemas.openxmlformats.org/officeDocument/2006/relationships/image" Target="../media/image13.png"/><Relationship Id="rId21" Type="http://schemas.openxmlformats.org/officeDocument/2006/relationships/image" Target="../media/image31.sv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svg"/><Relationship Id="rId25" Type="http://schemas.openxmlformats.org/officeDocument/2006/relationships/image" Target="../media/image35.png"/><Relationship Id="rId2" Type="http://schemas.openxmlformats.org/officeDocument/2006/relationships/notesSlide" Target="../notesSlides/notesSlide4.xml"/><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21.svg"/><Relationship Id="rId24" Type="http://schemas.openxmlformats.org/officeDocument/2006/relationships/image" Target="../media/image34.png"/><Relationship Id="rId32" Type="http://schemas.openxmlformats.org/officeDocument/2006/relationships/image" Target="../media/image42.png"/><Relationship Id="rId5" Type="http://schemas.openxmlformats.org/officeDocument/2006/relationships/image" Target="../media/image15.jpeg"/><Relationship Id="rId15" Type="http://schemas.openxmlformats.org/officeDocument/2006/relationships/image" Target="../media/image25.svg"/><Relationship Id="rId23" Type="http://schemas.openxmlformats.org/officeDocument/2006/relationships/image" Target="../media/image33.svg"/><Relationship Id="rId28" Type="http://schemas.openxmlformats.org/officeDocument/2006/relationships/image" Target="../media/image38.png"/><Relationship Id="rId10" Type="http://schemas.openxmlformats.org/officeDocument/2006/relationships/image" Target="../media/image20.png"/><Relationship Id="rId19" Type="http://schemas.openxmlformats.org/officeDocument/2006/relationships/image" Target="../media/image29.svg"/><Relationship Id="rId31" Type="http://schemas.openxmlformats.org/officeDocument/2006/relationships/image" Target="../media/image41.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3.jpeg"/><Relationship Id="rId7" Type="http://schemas.openxmlformats.org/officeDocument/2006/relationships/image" Target="../media/image27.sv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4.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18.png"/><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mollusk, appliance, dryer&#10;&#10;Description automatically generated">
            <a:extLst>
              <a:ext uri="{FF2B5EF4-FFF2-40B4-BE49-F238E27FC236}">
                <a16:creationId xmlns:a16="http://schemas.microsoft.com/office/drawing/2014/main" id="{5ED79DED-FF23-582F-02BE-6AA14813FCD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0801" r="34146"/>
          <a:stretch>
            <a:fillRect/>
          </a:stretch>
        </p:blipFill>
        <p:spPr>
          <a:xfrm>
            <a:off x="2432021" y="10"/>
            <a:ext cx="6711980"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8" name="Freeform: Shape 17">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1754"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34896"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8D4748-C7FF-3D3F-B723-BA33A3E87D87}"/>
              </a:ext>
            </a:extLst>
          </p:cNvPr>
          <p:cNvSpPr>
            <a:spLocks noGrp="1"/>
          </p:cNvSpPr>
          <p:nvPr>
            <p:ph type="title"/>
          </p:nvPr>
        </p:nvSpPr>
        <p:spPr>
          <a:xfrm>
            <a:off x="278320" y="1161288"/>
            <a:ext cx="2579180" cy="1300480"/>
          </a:xfrm>
        </p:spPr>
        <p:txBody>
          <a:bodyPr anchor="b">
            <a:normAutofit/>
          </a:bodyPr>
          <a:lstStyle/>
          <a:p>
            <a:pPr>
              <a:lnSpc>
                <a:spcPct val="90000"/>
              </a:lnSpc>
            </a:pPr>
            <a:r>
              <a:rPr lang="it-IT" sz="1900" b="1" dirty="0">
                <a:latin typeface="IBM Plex Sans Cond Medm" panose="020B0606050203000203" pitchFamily="34" charset="0"/>
                <a:cs typeface="IBM Plex Sans Arabic Light" panose="020B0403050203000203" pitchFamily="34" charset="-78"/>
              </a:rPr>
              <a:t>Merevolusi Operasi Menara Telco Indonesia dengan IBM watsonx.AI</a:t>
            </a:r>
            <a:endParaRPr lang="en-ID" sz="1900" b="1" dirty="0">
              <a:latin typeface="IBM Plex Sans Cond Medm" panose="020B0606050203000203" pitchFamily="34" charset="0"/>
              <a:cs typeface="IBM Plex Sans Arabic Light" panose="020B0403050203000203" pitchFamily="34" charset="-78"/>
            </a:endParaRPr>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50317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17FAE1F-A21F-D294-0D13-7CE321420E48}"/>
              </a:ext>
            </a:extLst>
          </p:cNvPr>
          <p:cNvSpPr>
            <a:spLocks noGrp="1"/>
          </p:cNvSpPr>
          <p:nvPr>
            <p:ph idx="1"/>
          </p:nvPr>
        </p:nvSpPr>
        <p:spPr>
          <a:xfrm>
            <a:off x="278320" y="2718054"/>
            <a:ext cx="2579180" cy="3207258"/>
          </a:xfrm>
        </p:spPr>
        <p:txBody>
          <a:bodyPr anchor="t">
            <a:normAutofit/>
          </a:bodyPr>
          <a:lstStyle/>
          <a:p>
            <a:pPr marL="0" indent="0">
              <a:buNone/>
            </a:pPr>
            <a:r>
              <a:rPr lang="en-ID" sz="1500" dirty="0" err="1">
                <a:latin typeface="IBM Plex Sans JP Text" panose="020B0503050203000203" pitchFamily="34" charset="-128"/>
                <a:ea typeface="IBM Plex Sans JP Text" panose="020B0503050203000203" pitchFamily="34" charset="-128"/>
              </a:rPr>
              <a:t>Memberdayakan</a:t>
            </a:r>
            <a:r>
              <a:rPr lang="en-ID" sz="1500" dirty="0">
                <a:latin typeface="IBM Plex Sans JP Text" panose="020B0503050203000203" pitchFamily="34" charset="-128"/>
                <a:ea typeface="IBM Plex Sans JP Text" panose="020B0503050203000203" pitchFamily="34" charset="-128"/>
              </a:rPr>
              <a:t> </a:t>
            </a:r>
            <a:r>
              <a:rPr lang="en-ID" sz="1500" dirty="0" err="1">
                <a:latin typeface="IBM Plex Sans JP Text" panose="020B0503050203000203" pitchFamily="34" charset="-128"/>
                <a:ea typeface="IBM Plex Sans JP Text" panose="020B0503050203000203" pitchFamily="34" charset="-128"/>
              </a:rPr>
              <a:t>Efisiensi</a:t>
            </a:r>
            <a:r>
              <a:rPr lang="en-ID" sz="1500" dirty="0">
                <a:latin typeface="IBM Plex Sans JP Text" panose="020B0503050203000203" pitchFamily="34" charset="-128"/>
                <a:ea typeface="IBM Plex Sans JP Text" panose="020B0503050203000203" pitchFamily="34" charset="-128"/>
              </a:rPr>
              <a:t>, Kinerja, dan </a:t>
            </a:r>
            <a:r>
              <a:rPr lang="en-ID" sz="1500" dirty="0" err="1">
                <a:latin typeface="IBM Plex Sans JP Text" panose="020B0503050203000203" pitchFamily="34" charset="-128"/>
                <a:ea typeface="IBM Plex Sans JP Text" panose="020B0503050203000203" pitchFamily="34" charset="-128"/>
              </a:rPr>
              <a:t>Pertumbuhan</a:t>
            </a:r>
            <a:endParaRPr lang="en-ID" sz="1500" dirty="0">
              <a:latin typeface="IBM Plex Sans JP Text" panose="020B0503050203000203" pitchFamily="34" charset="-128"/>
              <a:ea typeface="IBM Plex Sans JP Text" panose="020B0503050203000203" pitchFamily="34" charset="-128"/>
            </a:endParaRPr>
          </a:p>
          <a:p>
            <a:pPr marL="0" indent="0">
              <a:buNone/>
            </a:pPr>
            <a:endParaRPr lang="en-ID" sz="1500" dirty="0"/>
          </a:p>
        </p:txBody>
      </p:sp>
      <p:pic>
        <p:nvPicPr>
          <p:cNvPr id="5" name="Picture 4" descr="IBM 8-bar logo">
            <a:extLst>
              <a:ext uri="{FF2B5EF4-FFF2-40B4-BE49-F238E27FC236}">
                <a16:creationId xmlns:a16="http://schemas.microsoft.com/office/drawing/2014/main" id="{7144C9AE-DE77-DA1B-5F1E-E5FD31AFECE7}"/>
              </a:ext>
            </a:extLst>
          </p:cNvPr>
          <p:cNvPicPr/>
          <p:nvPr/>
        </p:nvPicPr>
        <p:blipFill>
          <a:blip r:embed="rId4"/>
          <a:stretch>
            <a:fillRect/>
          </a:stretch>
        </p:blipFill>
        <p:spPr>
          <a:xfrm>
            <a:off x="8086314" y="6308984"/>
            <a:ext cx="961276" cy="325674"/>
          </a:xfrm>
          <a:prstGeom prst="rect">
            <a:avLst/>
          </a:prstGeom>
        </p:spPr>
      </p:pic>
      <p:pic>
        <p:nvPicPr>
          <p:cNvPr id="6" name="Picture 5">
            <a:extLst>
              <a:ext uri="{FF2B5EF4-FFF2-40B4-BE49-F238E27FC236}">
                <a16:creationId xmlns:a16="http://schemas.microsoft.com/office/drawing/2014/main" id="{1903B2F3-B89E-C4B5-B1DE-974A6DA7F768}"/>
              </a:ext>
            </a:extLst>
          </p:cNvPr>
          <p:cNvPicPr/>
          <p:nvPr/>
        </p:nvPicPr>
        <p:blipFill rotWithShape="1">
          <a:blip r:embed="rId5"/>
          <a:srcRect l="18003" t="36811" r="15473" b="32940"/>
          <a:stretch/>
        </p:blipFill>
        <p:spPr>
          <a:xfrm>
            <a:off x="278320" y="6308984"/>
            <a:ext cx="1472316" cy="368872"/>
          </a:xfrm>
          <a:prstGeom prst="rect">
            <a:avLst/>
          </a:prstGeom>
        </p:spPr>
      </p:pic>
      <p:pic>
        <p:nvPicPr>
          <p:cNvPr id="7" name="Picture 4" descr="PT Profesional Telekomunikasi Indonesia">
            <a:extLst>
              <a:ext uri="{FF2B5EF4-FFF2-40B4-BE49-F238E27FC236}">
                <a16:creationId xmlns:a16="http://schemas.microsoft.com/office/drawing/2014/main" id="{F9CB481B-DA2E-008D-0024-1836543E97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9369" y="6053354"/>
            <a:ext cx="2439552" cy="69628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D69080C0-839F-0A67-7E79-209E5D54FED8}"/>
              </a:ext>
            </a:extLst>
          </p:cNvPr>
          <p:cNvSpPr>
            <a:spLocks noGrp="1"/>
          </p:cNvSpPr>
          <p:nvPr>
            <p:ph type="ftr" sz="quarter" idx="11"/>
          </p:nvPr>
        </p:nvSpPr>
        <p:spPr>
          <a:xfrm>
            <a:off x="1802804" y="6312731"/>
            <a:ext cx="2895600" cy="365125"/>
          </a:xfrm>
        </p:spPr>
        <p:txBody>
          <a:bodyPr/>
          <a:lstStyle/>
          <a:p>
            <a:r>
              <a:rPr lang="en-US" dirty="0"/>
              <a:t>IBM Technology  |  ©2025 IBM Corporation  </a:t>
            </a:r>
          </a:p>
        </p:txBody>
      </p:sp>
    </p:spTree>
    <p:extLst>
      <p:ext uri="{BB962C8B-B14F-4D97-AF65-F5344CB8AC3E}">
        <p14:creationId xmlns:p14="http://schemas.microsoft.com/office/powerpoint/2010/main" val="17409646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5CCEE-C7CB-6234-A56E-7491D0262916}"/>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91949EC4-B635-F349-34C3-B26379686A23}"/>
              </a:ext>
            </a:extLst>
          </p:cNvPr>
          <p:cNvSpPr/>
          <p:nvPr/>
        </p:nvSpPr>
        <p:spPr bwMode="auto">
          <a:xfrm>
            <a:off x="4574263" y="857585"/>
            <a:ext cx="2281951" cy="232749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1" tIns="34281" rIns="34281" bIns="34281" numCol="1" rtlCol="0" anchor="t" anchorCtr="0" compatLnSpc="1">
            <a:prstTxWarp prst="textNoShape">
              <a:avLst/>
            </a:prstTxWarp>
          </a:bodyPr>
          <a:lstStyle/>
          <a:p>
            <a:pPr defTabSz="342832" fontAlgn="base">
              <a:spcBef>
                <a:spcPct val="0"/>
              </a:spcBef>
              <a:spcAft>
                <a:spcPct val="0"/>
              </a:spcAft>
            </a:pPr>
            <a:endParaRPr lang="en-US" sz="525">
              <a:solidFill>
                <a:srgbClr val="FFFFFF"/>
              </a:solidFill>
              <a:latin typeface="IBM Plex Sans Light"/>
            </a:endParaRPr>
          </a:p>
        </p:txBody>
      </p:sp>
      <p:sp>
        <p:nvSpPr>
          <p:cNvPr id="19" name="Title 1">
            <a:extLst>
              <a:ext uri="{FF2B5EF4-FFF2-40B4-BE49-F238E27FC236}">
                <a16:creationId xmlns:a16="http://schemas.microsoft.com/office/drawing/2014/main" id="{41FDA361-8A23-05B5-EEDF-10CF44D4B347}"/>
              </a:ext>
            </a:extLst>
          </p:cNvPr>
          <p:cNvSpPr>
            <a:spLocks noGrp="1"/>
          </p:cNvSpPr>
          <p:nvPr>
            <p:ph type="title"/>
          </p:nvPr>
        </p:nvSpPr>
        <p:spPr>
          <a:xfrm>
            <a:off x="382122" y="1450766"/>
            <a:ext cx="2281951" cy="1714602"/>
          </a:xfrm>
        </p:spPr>
        <p:txBody>
          <a:bodyPr vert="horz" lIns="0" tIns="0" rIns="0" bIns="0" rtlCol="0" anchor="ctr">
            <a:normAutofit/>
          </a:bodyPr>
          <a:lstStyle/>
          <a:p>
            <a:r>
              <a:rPr lang="en-US" sz="1800"/>
              <a:t>IBM Granite</a:t>
            </a:r>
            <a:br>
              <a:rPr lang="en-US" sz="2024"/>
            </a:br>
            <a:br>
              <a:rPr lang="en-US" sz="2024"/>
            </a:br>
            <a:r>
              <a:rPr lang="en-US" sz="1350"/>
              <a:t>A family of</a:t>
            </a:r>
            <a:r>
              <a:rPr lang="en-US" sz="1350">
                <a:solidFill>
                  <a:schemeClr val="accent1"/>
                </a:solidFill>
              </a:rPr>
              <a:t> open, performant and trusted </a:t>
            </a:r>
            <a:r>
              <a:rPr lang="en-US" sz="1350"/>
              <a:t>AI models to accelerate enterprise AI adoption </a:t>
            </a:r>
            <a:endParaRPr lang="en-US" sz="1350">
              <a:solidFill>
                <a:schemeClr val="accent1"/>
              </a:solidFill>
            </a:endParaRPr>
          </a:p>
        </p:txBody>
      </p:sp>
      <p:grpSp>
        <p:nvGrpSpPr>
          <p:cNvPr id="30" name="Group 29">
            <a:extLst>
              <a:ext uri="{FF2B5EF4-FFF2-40B4-BE49-F238E27FC236}">
                <a16:creationId xmlns:a16="http://schemas.microsoft.com/office/drawing/2014/main" id="{537C21B3-20B1-98F2-8B1D-1BF653FD3ADA}"/>
              </a:ext>
            </a:extLst>
          </p:cNvPr>
          <p:cNvGrpSpPr/>
          <p:nvPr/>
        </p:nvGrpSpPr>
        <p:grpSpPr>
          <a:xfrm>
            <a:off x="3020370" y="1026125"/>
            <a:ext cx="1693877" cy="2044709"/>
            <a:chOff x="12714504" y="610746"/>
            <a:chExt cx="4714144" cy="5026575"/>
          </a:xfrm>
        </p:grpSpPr>
        <p:sp>
          <p:nvSpPr>
            <p:cNvPr id="20" name="Text Placeholder 2">
              <a:extLst>
                <a:ext uri="{FF2B5EF4-FFF2-40B4-BE49-F238E27FC236}">
                  <a16:creationId xmlns:a16="http://schemas.microsoft.com/office/drawing/2014/main" id="{D7500D21-9B53-966B-F6EA-E983251FF453}"/>
                </a:ext>
              </a:extLst>
            </p:cNvPr>
            <p:cNvSpPr txBox="1">
              <a:spLocks/>
            </p:cNvSpPr>
            <p:nvPr/>
          </p:nvSpPr>
          <p:spPr>
            <a:xfrm>
              <a:off x="12765807" y="2007304"/>
              <a:ext cx="4662841" cy="3630017"/>
            </a:xfrm>
            <a:prstGeom prst="rect">
              <a:avLst/>
            </a:prstGeom>
          </p:spPr>
          <p:txBody>
            <a:bodyPr lIns="0" tIns="0" rIns="0" bIns="0" anchor="b"/>
            <a:lstStyle>
              <a:lvl1pPr marL="0" marR="0" indent="0" algn="l" defTabSz="914400" rtl="0" eaLnBrk="1" latinLnBrk="0" hangingPunct="1">
                <a:lnSpc>
                  <a:spcPct val="110000"/>
                </a:lnSpc>
                <a:spcBef>
                  <a:spcPts val="0"/>
                </a:spcBef>
                <a:spcAft>
                  <a:spcPts val="0"/>
                </a:spcAft>
                <a:buClrTx/>
                <a:buSzTx/>
                <a:buFontTx/>
                <a:buNone/>
                <a:tabLst/>
                <a:defRPr sz="1350" b="0" i="0" u="none" strike="noStrike" cap="none" spc="0" baseline="0">
                  <a:solidFill>
                    <a:schemeClr val="tx1"/>
                  </a:solidFill>
                  <a:uFillTx/>
                  <a:latin typeface="+mj-lt"/>
                  <a:ea typeface="+mj-ea"/>
                  <a:cs typeface="+mj-cs"/>
                  <a:sym typeface="IBM Plex Sans Light"/>
                </a:defRPr>
              </a:lvl1pPr>
              <a:lvl2pPr marL="123444"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2pPr>
              <a:lvl3pPr marL="246888"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3pPr>
              <a:lvl4pPr marL="370332"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4pPr>
              <a:lvl5pPr marL="428625" marR="0" indent="-171450" algn="l" defTabSz="914400" rtl="0" eaLnBrk="1" latinLnBrk="0" hangingPunct="1">
                <a:lnSpc>
                  <a:spcPct val="110000"/>
                </a:lnSpc>
                <a:spcBef>
                  <a:spcPts val="1088"/>
                </a:spcBef>
                <a:spcAft>
                  <a:spcPts val="0"/>
                </a:spcAft>
                <a:buClrTx/>
                <a:buSzPct val="100000"/>
                <a:buFont typeface="Arial" panose="020B0604020202020204" pitchFamily="34" charset="0"/>
                <a:buChar char="•"/>
                <a:tabLst/>
                <a:defRPr sz="1350" b="0" i="0" u="none" strike="noStrike" cap="none" spc="0" baseline="0">
                  <a:solidFill>
                    <a:srgbClr val="000000"/>
                  </a:solidFill>
                  <a:uFillTx/>
                  <a:latin typeface="+mj-lt"/>
                  <a:ea typeface="+mj-ea"/>
                  <a:cs typeface="+mj-cs"/>
                  <a:sym typeface="IBM Plex Sans Light"/>
                </a:defRPr>
              </a:lvl5pPr>
              <a:lvl6pPr marL="691148"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6pPr>
              <a:lvl7pPr marL="827112"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7pPr>
              <a:lvl8pPr marL="963075"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8pPr>
              <a:lvl9pPr marL="1099038"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9pPr>
            </a:lstStyle>
            <a:p>
              <a:pPr defTabSz="914228"/>
              <a:r>
                <a:rPr lang="en-GB" sz="1800" kern="0">
                  <a:solidFill>
                    <a:srgbClr val="000000"/>
                  </a:solidFill>
                  <a:latin typeface="IBM Plex Sans Light"/>
                </a:rPr>
                <a:t>Open</a:t>
              </a:r>
            </a:p>
            <a:p>
              <a:pPr algn="ctr" defTabSz="914228"/>
              <a:endParaRPr lang="en-GB" sz="1050" b="1" kern="0">
                <a:solidFill>
                  <a:srgbClr val="000000"/>
                </a:solidFill>
                <a:latin typeface="IBM Plex Sans Light"/>
              </a:endParaRPr>
            </a:p>
            <a:p>
              <a:pPr marL="123419" indent="-123419" defTabSz="914217">
                <a:buFont typeface="System Font Regular" panose="020B0403050203000203" pitchFamily="34" charset="0"/>
                <a:buChar char="–"/>
              </a:pPr>
              <a:r>
                <a:rPr lang="en-GB" sz="1050">
                  <a:solidFill>
                    <a:srgbClr val="000000"/>
                  </a:solidFill>
                  <a:latin typeface="IBM Plex Sans Light"/>
                </a:rPr>
                <a:t>Open sourced under Apache 2.0</a:t>
              </a:r>
            </a:p>
            <a:p>
              <a:pPr marL="123419" indent="-123419" defTabSz="914217">
                <a:buFont typeface="System Font Regular" panose="020B0403050203000203" pitchFamily="34" charset="0"/>
                <a:buChar char="–"/>
              </a:pPr>
              <a:r>
                <a:rPr lang="en-GB" sz="1050">
                  <a:solidFill>
                    <a:srgbClr val="000000"/>
                  </a:solidFill>
                  <a:latin typeface="IBM Plex Sans Light"/>
                </a:rPr>
                <a:t>Transparency of data, training methods</a:t>
              </a:r>
            </a:p>
            <a:p>
              <a:pPr marL="123419" indent="-123419" defTabSz="914217">
                <a:buFont typeface="System Font Regular" panose="020B0403050203000203" pitchFamily="34" charset="0"/>
                <a:buChar char="–"/>
              </a:pPr>
              <a:r>
                <a:rPr lang="en-GB" sz="1050">
                  <a:solidFill>
                    <a:srgbClr val="000000"/>
                  </a:solidFill>
                  <a:latin typeface="IBM Plex Sans Light"/>
                </a:rPr>
                <a:t>Customize with your data</a:t>
              </a:r>
            </a:p>
          </p:txBody>
        </p:sp>
        <p:pic>
          <p:nvPicPr>
            <p:cNvPr id="25" name="Graphic 24">
              <a:extLst>
                <a:ext uri="{FF2B5EF4-FFF2-40B4-BE49-F238E27FC236}">
                  <a16:creationId xmlns:a16="http://schemas.microsoft.com/office/drawing/2014/main" id="{583F171E-47D9-FAB5-402D-5E01BA0F55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14504" y="610746"/>
              <a:ext cx="1310190" cy="1047366"/>
            </a:xfrm>
            <a:prstGeom prst="rect">
              <a:avLst/>
            </a:prstGeom>
          </p:spPr>
        </p:pic>
      </p:grpSp>
      <p:grpSp>
        <p:nvGrpSpPr>
          <p:cNvPr id="31" name="Group 30">
            <a:extLst>
              <a:ext uri="{FF2B5EF4-FFF2-40B4-BE49-F238E27FC236}">
                <a16:creationId xmlns:a16="http://schemas.microsoft.com/office/drawing/2014/main" id="{DE220740-2E00-31A7-34F8-3E4D32850FE7}"/>
              </a:ext>
            </a:extLst>
          </p:cNvPr>
          <p:cNvGrpSpPr/>
          <p:nvPr/>
        </p:nvGrpSpPr>
        <p:grpSpPr>
          <a:xfrm>
            <a:off x="5114115" y="1026709"/>
            <a:ext cx="1698950" cy="1661508"/>
            <a:chOff x="18706643" y="533400"/>
            <a:chExt cx="4728260" cy="4431843"/>
          </a:xfrm>
        </p:grpSpPr>
        <p:sp>
          <p:nvSpPr>
            <p:cNvPr id="21" name="Text Placeholder 2">
              <a:extLst>
                <a:ext uri="{FF2B5EF4-FFF2-40B4-BE49-F238E27FC236}">
                  <a16:creationId xmlns:a16="http://schemas.microsoft.com/office/drawing/2014/main" id="{8939E6BF-01A6-C124-852F-837C56B2E422}"/>
                </a:ext>
              </a:extLst>
            </p:cNvPr>
            <p:cNvSpPr txBox="1">
              <a:spLocks/>
            </p:cNvSpPr>
            <p:nvPr/>
          </p:nvSpPr>
          <p:spPr>
            <a:xfrm>
              <a:off x="18706643" y="2505808"/>
              <a:ext cx="4728260" cy="2459435"/>
            </a:xfrm>
            <a:prstGeom prst="rect">
              <a:avLst/>
            </a:prstGeom>
          </p:spPr>
          <p:txBody>
            <a:bodyPr lIns="0" tIns="0" rIns="0" bIns="0" anchor="b"/>
            <a:lstStyle>
              <a:lvl1pPr marL="0" marR="0" indent="0" algn="l" defTabSz="914400" rtl="0" eaLnBrk="1" latinLnBrk="0" hangingPunct="1">
                <a:lnSpc>
                  <a:spcPct val="110000"/>
                </a:lnSpc>
                <a:spcBef>
                  <a:spcPts val="0"/>
                </a:spcBef>
                <a:spcAft>
                  <a:spcPts val="0"/>
                </a:spcAft>
                <a:buClrTx/>
                <a:buSzTx/>
                <a:buFontTx/>
                <a:buNone/>
                <a:tabLst/>
                <a:defRPr sz="1350" b="0" i="0" u="none" strike="noStrike" cap="none" spc="0" baseline="0">
                  <a:solidFill>
                    <a:schemeClr val="tx1"/>
                  </a:solidFill>
                  <a:uFillTx/>
                  <a:latin typeface="+mj-lt"/>
                  <a:ea typeface="+mj-ea"/>
                  <a:cs typeface="+mj-cs"/>
                  <a:sym typeface="IBM Plex Sans Light"/>
                </a:defRPr>
              </a:lvl1pPr>
              <a:lvl2pPr marL="123444"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2pPr>
              <a:lvl3pPr marL="246888"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3pPr>
              <a:lvl4pPr marL="370332"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4pPr>
              <a:lvl5pPr marL="428625" marR="0" indent="-171450" algn="l" defTabSz="914400" rtl="0" eaLnBrk="1" latinLnBrk="0" hangingPunct="1">
                <a:lnSpc>
                  <a:spcPct val="110000"/>
                </a:lnSpc>
                <a:spcBef>
                  <a:spcPts val="1088"/>
                </a:spcBef>
                <a:spcAft>
                  <a:spcPts val="0"/>
                </a:spcAft>
                <a:buClrTx/>
                <a:buSzPct val="100000"/>
                <a:buFont typeface="Arial" panose="020B0604020202020204" pitchFamily="34" charset="0"/>
                <a:buChar char="•"/>
                <a:tabLst/>
                <a:defRPr sz="1350" b="0" i="0" u="none" strike="noStrike" cap="none" spc="0" baseline="0">
                  <a:solidFill>
                    <a:srgbClr val="000000"/>
                  </a:solidFill>
                  <a:uFillTx/>
                  <a:latin typeface="+mj-lt"/>
                  <a:ea typeface="+mj-ea"/>
                  <a:cs typeface="+mj-cs"/>
                  <a:sym typeface="IBM Plex Sans Light"/>
                </a:defRPr>
              </a:lvl5pPr>
              <a:lvl6pPr marL="691148"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6pPr>
              <a:lvl7pPr marL="827112"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7pPr>
              <a:lvl8pPr marL="963075"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8pPr>
              <a:lvl9pPr marL="1099038"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9pPr>
            </a:lstStyle>
            <a:p>
              <a:pPr defTabSz="914228"/>
              <a:r>
                <a:rPr lang="en-GB" sz="1800" kern="0">
                  <a:solidFill>
                    <a:srgbClr val="000000"/>
                  </a:solidFill>
                  <a:latin typeface="IBM Plex Sans Light"/>
                </a:rPr>
                <a:t>Performant</a:t>
              </a:r>
            </a:p>
            <a:p>
              <a:pPr algn="ctr" defTabSz="914228"/>
              <a:endParaRPr lang="en-GB" sz="1050" b="1" kern="0">
                <a:solidFill>
                  <a:srgbClr val="000000"/>
                </a:solidFill>
                <a:latin typeface="IBM Plex Sans Light"/>
              </a:endParaRPr>
            </a:p>
            <a:p>
              <a:pPr marL="123419" indent="-123419" defTabSz="914217">
                <a:buFont typeface="System Font Regular" panose="020B0403050203000203" pitchFamily="34" charset="0"/>
                <a:buChar char="–"/>
              </a:pPr>
              <a:r>
                <a:rPr lang="en-GB" sz="1050">
                  <a:solidFill>
                    <a:srgbClr val="000000"/>
                  </a:solidFill>
                  <a:latin typeface="IBM Plex Sans Light"/>
                </a:rPr>
                <a:t>Diverse range of fit-for-purpose models</a:t>
              </a:r>
            </a:p>
            <a:p>
              <a:pPr marL="123419" indent="-123419" defTabSz="914217">
                <a:buFont typeface="System Font Regular" panose="020B0403050203000203" pitchFamily="34" charset="0"/>
                <a:buChar char="–"/>
              </a:pPr>
              <a:r>
                <a:rPr lang="en-GB" sz="1050">
                  <a:solidFill>
                    <a:srgbClr val="000000"/>
                  </a:solidFill>
                  <a:latin typeface="IBM Plex Sans Light"/>
                </a:rPr>
                <a:t>Designed for scalability</a:t>
              </a:r>
            </a:p>
          </p:txBody>
        </p:sp>
        <p:pic>
          <p:nvPicPr>
            <p:cNvPr id="27" name="Graphic 26">
              <a:extLst>
                <a:ext uri="{FF2B5EF4-FFF2-40B4-BE49-F238E27FC236}">
                  <a16:creationId xmlns:a16="http://schemas.microsoft.com/office/drawing/2014/main" id="{C5A1F737-628C-1217-3379-958F4AEE8A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857496" y="533400"/>
              <a:ext cx="1124712" cy="1124712"/>
            </a:xfrm>
            <a:prstGeom prst="rect">
              <a:avLst/>
            </a:prstGeom>
          </p:spPr>
        </p:pic>
      </p:grpSp>
      <p:grpSp>
        <p:nvGrpSpPr>
          <p:cNvPr id="3" name="Group 2">
            <a:extLst>
              <a:ext uri="{FF2B5EF4-FFF2-40B4-BE49-F238E27FC236}">
                <a16:creationId xmlns:a16="http://schemas.microsoft.com/office/drawing/2014/main" id="{051FDBE2-92B3-8B8B-EFBC-67031DA12F4D}"/>
              </a:ext>
            </a:extLst>
          </p:cNvPr>
          <p:cNvGrpSpPr/>
          <p:nvPr/>
        </p:nvGrpSpPr>
        <p:grpSpPr>
          <a:xfrm>
            <a:off x="7062690" y="1040900"/>
            <a:ext cx="1616025" cy="2029934"/>
            <a:chOff x="12618134" y="7355114"/>
            <a:chExt cx="4497479" cy="5414567"/>
          </a:xfrm>
        </p:grpSpPr>
        <p:sp>
          <p:nvSpPr>
            <p:cNvPr id="22" name="Text Placeholder 2">
              <a:extLst>
                <a:ext uri="{FF2B5EF4-FFF2-40B4-BE49-F238E27FC236}">
                  <a16:creationId xmlns:a16="http://schemas.microsoft.com/office/drawing/2014/main" id="{C3E562A1-9CDB-7BE0-400D-408ECEA64E2E}"/>
                </a:ext>
              </a:extLst>
            </p:cNvPr>
            <p:cNvSpPr txBox="1">
              <a:spLocks/>
            </p:cNvSpPr>
            <p:nvPr/>
          </p:nvSpPr>
          <p:spPr>
            <a:xfrm>
              <a:off x="12840977" y="9820822"/>
              <a:ext cx="4274636" cy="2948859"/>
            </a:xfrm>
            <a:prstGeom prst="rect">
              <a:avLst/>
            </a:prstGeom>
          </p:spPr>
          <p:txBody>
            <a:bodyPr lIns="0" tIns="0" rIns="0" bIns="0" anchor="b"/>
            <a:lstStyle>
              <a:lvl1pPr marL="0" marR="0" indent="0" algn="l" defTabSz="914400" rtl="0" eaLnBrk="1" latinLnBrk="0" hangingPunct="1">
                <a:lnSpc>
                  <a:spcPct val="110000"/>
                </a:lnSpc>
                <a:spcBef>
                  <a:spcPts val="0"/>
                </a:spcBef>
                <a:spcAft>
                  <a:spcPts val="0"/>
                </a:spcAft>
                <a:buClrTx/>
                <a:buSzTx/>
                <a:buFontTx/>
                <a:buNone/>
                <a:tabLst/>
                <a:defRPr sz="1350" b="0" i="0" u="none" strike="noStrike" cap="none" spc="0" baseline="0">
                  <a:solidFill>
                    <a:schemeClr val="tx1"/>
                  </a:solidFill>
                  <a:uFillTx/>
                  <a:latin typeface="+mj-lt"/>
                  <a:ea typeface="+mj-ea"/>
                  <a:cs typeface="+mj-cs"/>
                  <a:sym typeface="IBM Plex Sans Light"/>
                </a:defRPr>
              </a:lvl1pPr>
              <a:lvl2pPr marL="123444"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2pPr>
              <a:lvl3pPr marL="246888"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3pPr>
              <a:lvl4pPr marL="370332"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4pPr>
              <a:lvl5pPr marL="428625" marR="0" indent="-171450" algn="l" defTabSz="914400" rtl="0" eaLnBrk="1" latinLnBrk="0" hangingPunct="1">
                <a:lnSpc>
                  <a:spcPct val="110000"/>
                </a:lnSpc>
                <a:spcBef>
                  <a:spcPts val="1088"/>
                </a:spcBef>
                <a:spcAft>
                  <a:spcPts val="0"/>
                </a:spcAft>
                <a:buClrTx/>
                <a:buSzPct val="100000"/>
                <a:buFont typeface="Arial" panose="020B0604020202020204" pitchFamily="34" charset="0"/>
                <a:buChar char="•"/>
                <a:tabLst/>
                <a:defRPr sz="1350" b="0" i="0" u="none" strike="noStrike" cap="none" spc="0" baseline="0">
                  <a:solidFill>
                    <a:srgbClr val="000000"/>
                  </a:solidFill>
                  <a:uFillTx/>
                  <a:latin typeface="+mj-lt"/>
                  <a:ea typeface="+mj-ea"/>
                  <a:cs typeface="+mj-cs"/>
                  <a:sym typeface="IBM Plex Sans Light"/>
                </a:defRPr>
              </a:lvl5pPr>
              <a:lvl6pPr marL="691148"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6pPr>
              <a:lvl7pPr marL="827112"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7pPr>
              <a:lvl8pPr marL="963075"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8pPr>
              <a:lvl9pPr marL="1099038"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9pPr>
            </a:lstStyle>
            <a:p>
              <a:pPr defTabSz="914228"/>
              <a:r>
                <a:rPr lang="en-GB" sz="1800" kern="0">
                  <a:solidFill>
                    <a:srgbClr val="000000"/>
                  </a:solidFill>
                  <a:latin typeface="IBM Plex Sans Light"/>
                </a:rPr>
                <a:t>Trusted</a:t>
              </a:r>
            </a:p>
            <a:p>
              <a:pPr algn="ctr" defTabSz="914228"/>
              <a:endParaRPr lang="en-GB" sz="1050" b="1" kern="0">
                <a:solidFill>
                  <a:srgbClr val="000000"/>
                </a:solidFill>
                <a:latin typeface="IBM Plex Sans Light"/>
              </a:endParaRPr>
            </a:p>
            <a:p>
              <a:pPr marL="123419" indent="-123419" defTabSz="914217">
                <a:buFont typeface="System Font Regular" panose="020B0403050203000203" pitchFamily="34" charset="0"/>
                <a:buChar char="–"/>
              </a:pPr>
              <a:r>
                <a:rPr lang="en-GB" sz="1050">
                  <a:solidFill>
                    <a:srgbClr val="000000"/>
                  </a:solidFill>
                  <a:latin typeface="IBM Plex Sans Light"/>
                </a:rPr>
                <a:t>IP indemnification</a:t>
              </a:r>
            </a:p>
            <a:p>
              <a:pPr marL="123419" indent="-123419" defTabSz="914217">
                <a:buFont typeface="System Font Regular" panose="020B0403050203000203" pitchFamily="34" charset="0"/>
                <a:buChar char="–"/>
              </a:pPr>
              <a:r>
                <a:rPr lang="en-GB" sz="1050">
                  <a:solidFill>
                    <a:srgbClr val="000000"/>
                  </a:solidFill>
                  <a:latin typeface="IBM Plex Sans Light"/>
                </a:rPr>
                <a:t>Responsible and safe AI</a:t>
              </a:r>
            </a:p>
            <a:p>
              <a:pPr marL="123419" indent="-123419" defTabSz="914217">
                <a:buFont typeface="System Font Regular" panose="020B0403050203000203" pitchFamily="34" charset="0"/>
                <a:buChar char="–"/>
              </a:pPr>
              <a:r>
                <a:rPr lang="en-GB" sz="1050">
                  <a:solidFill>
                    <a:srgbClr val="000000"/>
                  </a:solidFill>
                  <a:latin typeface="IBM Plex Sans Light"/>
                </a:rPr>
                <a:t>Guardrails </a:t>
              </a:r>
              <a:r>
                <a:rPr lang="en-US" sz="1050">
                  <a:solidFill>
                    <a:srgbClr val="000000"/>
                  </a:solidFill>
                  <a:latin typeface="IBM Plex Sans Light" panose="020B0403050203000203" pitchFamily="34" charset="0"/>
                </a:rPr>
                <a:t>to secure data and mitigate risks </a:t>
              </a:r>
              <a:r>
                <a:rPr lang="en-GB" sz="1050">
                  <a:solidFill>
                    <a:srgbClr val="000000"/>
                  </a:solidFill>
                  <a:latin typeface="IBM Plex Sans Light"/>
                </a:rPr>
                <a:t> </a:t>
              </a:r>
            </a:p>
          </p:txBody>
        </p:sp>
        <p:pic>
          <p:nvPicPr>
            <p:cNvPr id="29" name="Graphic 28">
              <a:extLst>
                <a:ext uri="{FF2B5EF4-FFF2-40B4-BE49-F238E27FC236}">
                  <a16:creationId xmlns:a16="http://schemas.microsoft.com/office/drawing/2014/main" id="{F4E941AC-3729-11F2-7CDA-1E981F47EF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618134" y="7355114"/>
              <a:ext cx="1124712" cy="1124712"/>
            </a:xfrm>
            <a:prstGeom prst="rect">
              <a:avLst/>
            </a:prstGeom>
          </p:spPr>
        </p:pic>
      </p:grpSp>
      <p:pic>
        <p:nvPicPr>
          <p:cNvPr id="2" name="Picture 1" descr="A colorful cube with blue and green squares&#10;&#10;Description automatically generated">
            <a:extLst>
              <a:ext uri="{FF2B5EF4-FFF2-40B4-BE49-F238E27FC236}">
                <a16:creationId xmlns:a16="http://schemas.microsoft.com/office/drawing/2014/main" id="{EAE2FDBA-5944-0AA6-4C6F-D736FC162761}"/>
              </a:ext>
            </a:extLst>
          </p:cNvPr>
          <p:cNvPicPr>
            <a:picLocks noChangeAspect="1"/>
          </p:cNvPicPr>
          <p:nvPr/>
        </p:nvPicPr>
        <p:blipFill>
          <a:blip r:embed="rId9"/>
          <a:stretch>
            <a:fillRect/>
          </a:stretch>
        </p:blipFill>
        <p:spPr>
          <a:xfrm>
            <a:off x="-68195" y="2500641"/>
            <a:ext cx="2687886" cy="2809636"/>
          </a:xfrm>
          <a:prstGeom prst="rect">
            <a:avLst/>
          </a:prstGeom>
        </p:spPr>
      </p:pic>
      <p:sp>
        <p:nvSpPr>
          <p:cNvPr id="6" name="Text 0">
            <a:extLst>
              <a:ext uri="{FF2B5EF4-FFF2-40B4-BE49-F238E27FC236}">
                <a16:creationId xmlns:a16="http://schemas.microsoft.com/office/drawing/2014/main" id="{ABCC95EF-15AA-6A92-3DCE-7E2BA7A21BD0}"/>
              </a:ext>
            </a:extLst>
          </p:cNvPr>
          <p:cNvSpPr txBox="1"/>
          <p:nvPr/>
        </p:nvSpPr>
        <p:spPr>
          <a:xfrm>
            <a:off x="3154452" y="5075459"/>
            <a:ext cx="1127726" cy="169022"/>
          </a:xfrm>
          <a:prstGeom prst="rect">
            <a:avLst/>
          </a:prstGeom>
          <a:noFill/>
          <a:ln/>
        </p:spPr>
        <p:txBody>
          <a:bodyPr wrap="square" lIns="0" tIns="0" rIns="0" bIns="0" rtlCol="0" anchor="t"/>
          <a:lstStyle/>
          <a:p>
            <a:pPr defTabSz="685880">
              <a:lnSpc>
                <a:spcPts val="658"/>
              </a:lnSpc>
            </a:pPr>
            <a:r>
              <a:rPr lang="en-US" sz="525">
                <a:solidFill>
                  <a:srgbClr val="000000"/>
                </a:solidFill>
                <a:latin typeface="IBM Plex Sans" panose="020B0503050203000203" pitchFamily="34" charset="0"/>
                <a:ea typeface="IBM Plex Sans Text" pitchFamily="34" charset="-122"/>
                <a:cs typeface="IBM Plex Sans Text" pitchFamily="34" charset="-120"/>
              </a:rPr>
              <a:t>Granite-3.0-8B-Instruct</a:t>
            </a:r>
            <a:br>
              <a:rPr sz="375">
                <a:solidFill>
                  <a:srgbClr val="000000"/>
                </a:solidFill>
                <a:latin typeface="IBM Plex Sans" panose="020B0503050203000203" pitchFamily="34" charset="0"/>
              </a:rPr>
            </a:br>
            <a:r>
              <a:rPr lang="en-US" sz="525">
                <a:solidFill>
                  <a:srgbClr val="000000"/>
                </a:solidFill>
                <a:latin typeface="IBM Plex Sans" panose="020B0503050203000203" pitchFamily="34" charset="0"/>
                <a:ea typeface="IBM Plex Sans Text" pitchFamily="34" charset="-122"/>
                <a:cs typeface="IBM Plex Sans Text" pitchFamily="34" charset="-120"/>
              </a:rPr>
              <a:t>Granite-3.0-2B-Instruct</a:t>
            </a:r>
          </a:p>
          <a:p>
            <a:pPr defTabSz="685880">
              <a:lnSpc>
                <a:spcPts val="658"/>
              </a:lnSpc>
            </a:pPr>
            <a:endParaRPr lang="en-US" sz="525">
              <a:solidFill>
                <a:srgbClr val="000000"/>
              </a:solidFill>
              <a:latin typeface="IBM Plex Sans" panose="020B0503050203000203" pitchFamily="34" charset="0"/>
            </a:endParaRPr>
          </a:p>
        </p:txBody>
      </p:sp>
      <p:sp>
        <p:nvSpPr>
          <p:cNvPr id="7" name="Text 1">
            <a:extLst>
              <a:ext uri="{FF2B5EF4-FFF2-40B4-BE49-F238E27FC236}">
                <a16:creationId xmlns:a16="http://schemas.microsoft.com/office/drawing/2014/main" id="{3F111B69-35E8-716A-7BA0-B76BE00DA720}"/>
              </a:ext>
            </a:extLst>
          </p:cNvPr>
          <p:cNvSpPr txBox="1"/>
          <p:nvPr/>
        </p:nvSpPr>
        <p:spPr>
          <a:xfrm>
            <a:off x="4337901" y="5089050"/>
            <a:ext cx="778595" cy="169022"/>
          </a:xfrm>
          <a:prstGeom prst="rect">
            <a:avLst/>
          </a:prstGeom>
          <a:noFill/>
          <a:ln/>
        </p:spPr>
        <p:txBody>
          <a:bodyPr wrap="square" lIns="0" tIns="0" rIns="0" bIns="0" rtlCol="0" anchor="t"/>
          <a:lstStyle/>
          <a:p>
            <a:pPr defTabSz="685880">
              <a:lnSpc>
                <a:spcPts val="658"/>
              </a:lnSpc>
            </a:pPr>
            <a:r>
              <a:rPr lang="en-US" sz="525">
                <a:solidFill>
                  <a:srgbClr val="000000"/>
                </a:solidFill>
                <a:latin typeface="IBM Plex Sans" panose="020B0503050203000203" pitchFamily="34" charset="0"/>
                <a:ea typeface="IBM Plex Sans Text" pitchFamily="34" charset="-122"/>
                <a:cs typeface="IBM Plex Sans Text" pitchFamily="34" charset="-120"/>
              </a:rPr>
              <a:t>Granite-3.0-3B-A800M​</a:t>
            </a:r>
            <a:br>
              <a:rPr sz="375">
                <a:solidFill>
                  <a:srgbClr val="000000"/>
                </a:solidFill>
                <a:latin typeface="IBM Plex Sans" panose="020B0503050203000203" pitchFamily="34" charset="0"/>
              </a:rPr>
            </a:br>
            <a:r>
              <a:rPr lang="en-US" sz="525">
                <a:solidFill>
                  <a:srgbClr val="000000"/>
                </a:solidFill>
                <a:latin typeface="IBM Plex Sans" panose="020B0503050203000203" pitchFamily="34" charset="0"/>
                <a:ea typeface="IBM Plex Sans Text" pitchFamily="34" charset="-122"/>
                <a:cs typeface="IBM Plex Sans Text" pitchFamily="34" charset="-120"/>
              </a:rPr>
              <a:t>Granite-3.0-1B-A400M</a:t>
            </a:r>
            <a:endParaRPr lang="en-US" sz="525">
              <a:solidFill>
                <a:srgbClr val="000000"/>
              </a:solidFill>
              <a:latin typeface="IBM Plex Sans" panose="020B0503050203000203" pitchFamily="34" charset="0"/>
            </a:endParaRPr>
          </a:p>
        </p:txBody>
      </p:sp>
      <p:sp>
        <p:nvSpPr>
          <p:cNvPr id="8" name="Text 2">
            <a:extLst>
              <a:ext uri="{FF2B5EF4-FFF2-40B4-BE49-F238E27FC236}">
                <a16:creationId xmlns:a16="http://schemas.microsoft.com/office/drawing/2014/main" id="{A3F7A031-96C4-B885-ED65-C47DCB4FCACA}"/>
              </a:ext>
            </a:extLst>
          </p:cNvPr>
          <p:cNvSpPr txBox="1"/>
          <p:nvPr/>
        </p:nvSpPr>
        <p:spPr>
          <a:xfrm>
            <a:off x="5516295" y="4999676"/>
            <a:ext cx="778595" cy="169022"/>
          </a:xfrm>
          <a:prstGeom prst="rect">
            <a:avLst/>
          </a:prstGeom>
          <a:noFill/>
          <a:ln/>
        </p:spPr>
        <p:txBody>
          <a:bodyPr wrap="square" lIns="0" tIns="0" rIns="0" bIns="0" rtlCol="0" anchor="t"/>
          <a:lstStyle/>
          <a:p>
            <a:pPr defTabSz="685880">
              <a:lnSpc>
                <a:spcPts val="658"/>
              </a:lnSpc>
            </a:pPr>
            <a:r>
              <a:rPr lang="en-US" sz="525">
                <a:solidFill>
                  <a:srgbClr val="000000"/>
                </a:solidFill>
                <a:latin typeface="IBM Plex Sans" panose="020B0503050203000203" pitchFamily="34" charset="0"/>
                <a:ea typeface="IBM Plex Sans Text" pitchFamily="34" charset="-122"/>
                <a:cs typeface="IBM Plex Sans Text" pitchFamily="34" charset="-120"/>
              </a:rPr>
              <a:t>Granite-Guardian-3.0-8B</a:t>
            </a:r>
            <a:endParaRPr lang="en-US" sz="525">
              <a:solidFill>
                <a:srgbClr val="000000"/>
              </a:solidFill>
              <a:latin typeface="IBM Plex Sans" panose="020B0503050203000203" pitchFamily="34" charset="0"/>
            </a:endParaRPr>
          </a:p>
          <a:p>
            <a:pPr defTabSz="685880">
              <a:lnSpc>
                <a:spcPts val="658"/>
              </a:lnSpc>
            </a:pPr>
            <a:r>
              <a:rPr lang="en-US" sz="525">
                <a:solidFill>
                  <a:srgbClr val="000000"/>
                </a:solidFill>
                <a:latin typeface="IBM Plex Sans" panose="020B0503050203000203" pitchFamily="34" charset="0"/>
                <a:ea typeface="IBM Plex Sans Text" pitchFamily="34" charset="-122"/>
                <a:cs typeface="IBM Plex Sans Text" pitchFamily="34" charset="-120"/>
              </a:rPr>
              <a:t>Granite-Guardian-3.0-2B</a:t>
            </a:r>
            <a:endParaRPr lang="en-US" sz="525">
              <a:solidFill>
                <a:srgbClr val="000000"/>
              </a:solidFill>
              <a:latin typeface="IBM Plex Sans" panose="020B0503050203000203" pitchFamily="34" charset="0"/>
            </a:endParaRPr>
          </a:p>
        </p:txBody>
      </p:sp>
      <p:sp>
        <p:nvSpPr>
          <p:cNvPr id="9" name="Text 3">
            <a:extLst>
              <a:ext uri="{FF2B5EF4-FFF2-40B4-BE49-F238E27FC236}">
                <a16:creationId xmlns:a16="http://schemas.microsoft.com/office/drawing/2014/main" id="{E300DF30-4077-B45B-8E9D-70072D3CD943}"/>
              </a:ext>
            </a:extLst>
          </p:cNvPr>
          <p:cNvSpPr txBox="1"/>
          <p:nvPr/>
        </p:nvSpPr>
        <p:spPr>
          <a:xfrm>
            <a:off x="6680476" y="5084187"/>
            <a:ext cx="778595" cy="169022"/>
          </a:xfrm>
          <a:prstGeom prst="rect">
            <a:avLst/>
          </a:prstGeom>
          <a:noFill/>
          <a:ln/>
        </p:spPr>
        <p:txBody>
          <a:bodyPr wrap="square" lIns="0" tIns="0" rIns="0" bIns="0" rtlCol="0" anchor="t"/>
          <a:lstStyle/>
          <a:p>
            <a:pPr defTabSz="685880">
              <a:lnSpc>
                <a:spcPts val="658"/>
              </a:lnSpc>
            </a:pPr>
            <a:r>
              <a:rPr lang="en-US" sz="525">
                <a:solidFill>
                  <a:srgbClr val="000000"/>
                </a:solidFill>
                <a:latin typeface="IBM Plex Sans" panose="020B0503050203000203" pitchFamily="34" charset="0"/>
                <a:ea typeface="IBM Plex Sans Text" pitchFamily="34" charset="-122"/>
                <a:cs typeface="IBM Plex Sans Text" pitchFamily="34" charset="-120"/>
              </a:rPr>
              <a:t>Granite-3.0-8B-Instruct-Accelerator</a:t>
            </a:r>
            <a:endParaRPr lang="en-US" sz="525">
              <a:solidFill>
                <a:srgbClr val="000000"/>
              </a:solidFill>
              <a:latin typeface="IBM Plex Sans" panose="020B0503050203000203" pitchFamily="34" charset="0"/>
            </a:endParaRPr>
          </a:p>
        </p:txBody>
      </p:sp>
      <p:sp>
        <p:nvSpPr>
          <p:cNvPr id="10" name="Text 4">
            <a:extLst>
              <a:ext uri="{FF2B5EF4-FFF2-40B4-BE49-F238E27FC236}">
                <a16:creationId xmlns:a16="http://schemas.microsoft.com/office/drawing/2014/main" id="{F24C7893-5690-289B-03E4-C79DA3F8A008}"/>
              </a:ext>
            </a:extLst>
          </p:cNvPr>
          <p:cNvSpPr txBox="1"/>
          <p:nvPr/>
        </p:nvSpPr>
        <p:spPr>
          <a:xfrm>
            <a:off x="3157127" y="4721145"/>
            <a:ext cx="1130401" cy="209493"/>
          </a:xfrm>
          <a:prstGeom prst="rect">
            <a:avLst/>
          </a:prstGeom>
          <a:noFill/>
          <a:ln/>
        </p:spPr>
        <p:txBody>
          <a:bodyPr wrap="square" lIns="0" tIns="0" rIns="0" bIns="0" rtlCol="0" anchor="t"/>
          <a:lstStyle/>
          <a:p>
            <a:pPr defTabSz="685880">
              <a:lnSpc>
                <a:spcPts val="825"/>
              </a:lnSpc>
            </a:pPr>
            <a:r>
              <a:rPr lang="en-US" sz="750">
                <a:solidFill>
                  <a:srgbClr val="000000"/>
                </a:solidFill>
                <a:latin typeface="IBM Plex Sans Light" panose="020B0403050203000203" pitchFamily="34" charset="0"/>
                <a:ea typeface="IBM Plex Sans Medm" pitchFamily="34" charset="-122"/>
                <a:cs typeface="IBM Plex Sans Medm" pitchFamily="34" charset="-120"/>
              </a:rPr>
              <a:t>Large Language Models</a:t>
            </a:r>
            <a:br>
              <a:rPr sz="188">
                <a:solidFill>
                  <a:srgbClr val="000000"/>
                </a:solidFill>
                <a:latin typeface="IBM Plex Sans Light" panose="020B0403050203000203" pitchFamily="34" charset="0"/>
              </a:rPr>
            </a:br>
            <a:r>
              <a:rPr lang="en-US" sz="750">
                <a:solidFill>
                  <a:srgbClr val="000000"/>
                </a:solidFill>
                <a:latin typeface="IBM Plex Sans Light" panose="020B0403050203000203" pitchFamily="34" charset="0"/>
                <a:ea typeface="IBM Plex Sans Medm" pitchFamily="34" charset="-122"/>
                <a:cs typeface="IBM Plex Sans Medm" pitchFamily="34" charset="-120"/>
              </a:rPr>
              <a:t>(LLMs) for enterprise</a:t>
            </a:r>
            <a:endParaRPr lang="en-US" sz="750">
              <a:solidFill>
                <a:srgbClr val="000000"/>
              </a:solidFill>
              <a:latin typeface="IBM Plex Sans Light" panose="020B0403050203000203" pitchFamily="34" charset="0"/>
            </a:endParaRPr>
          </a:p>
        </p:txBody>
      </p:sp>
      <p:sp>
        <p:nvSpPr>
          <p:cNvPr id="11" name="Text 5">
            <a:extLst>
              <a:ext uri="{FF2B5EF4-FFF2-40B4-BE49-F238E27FC236}">
                <a16:creationId xmlns:a16="http://schemas.microsoft.com/office/drawing/2014/main" id="{CE177A22-3C96-86E0-F8BB-E43DA5716C88}"/>
              </a:ext>
            </a:extLst>
          </p:cNvPr>
          <p:cNvSpPr txBox="1"/>
          <p:nvPr/>
        </p:nvSpPr>
        <p:spPr>
          <a:xfrm>
            <a:off x="4335521" y="4721145"/>
            <a:ext cx="1025392" cy="209493"/>
          </a:xfrm>
          <a:prstGeom prst="rect">
            <a:avLst/>
          </a:prstGeom>
          <a:noFill/>
          <a:ln/>
        </p:spPr>
        <p:txBody>
          <a:bodyPr wrap="square" lIns="0" tIns="0" rIns="0" bIns="0" rtlCol="0" anchor="t"/>
          <a:lstStyle/>
          <a:p>
            <a:pPr defTabSz="685880">
              <a:lnSpc>
                <a:spcPts val="825"/>
              </a:lnSpc>
            </a:pPr>
            <a:r>
              <a:rPr lang="en-US" sz="750">
                <a:solidFill>
                  <a:srgbClr val="000000"/>
                </a:solidFill>
                <a:latin typeface="IBM Plex Sans Light" panose="020B0403050203000203" pitchFamily="34" charset="0"/>
                <a:ea typeface="IBM Plex Sans Medm" pitchFamily="34" charset="-122"/>
                <a:cs typeface="IBM Plex Sans Medm" pitchFamily="34" charset="-120"/>
              </a:rPr>
              <a:t>Inference-efficient </a:t>
            </a:r>
            <a:br>
              <a:rPr lang="en-US" sz="750">
                <a:solidFill>
                  <a:srgbClr val="000000"/>
                </a:solidFill>
                <a:latin typeface="IBM Plex Sans Light" panose="020B0403050203000203" pitchFamily="34" charset="0"/>
                <a:ea typeface="IBM Plex Sans Medm" pitchFamily="34" charset="-122"/>
                <a:cs typeface="IBM Plex Sans Medm" pitchFamily="34" charset="-120"/>
              </a:rPr>
            </a:br>
            <a:r>
              <a:rPr lang="en-US" sz="750">
                <a:solidFill>
                  <a:srgbClr val="000000"/>
                </a:solidFill>
                <a:latin typeface="IBM Plex Sans Light" panose="020B0403050203000203" pitchFamily="34" charset="0"/>
                <a:ea typeface="IBM Plex Sans Medm" pitchFamily="34" charset="-122"/>
                <a:cs typeface="IBM Plex Sans Medm" pitchFamily="34" charset="-120"/>
              </a:rPr>
              <a:t>Mixture of Experts (MoE)</a:t>
            </a:r>
            <a:endParaRPr lang="en-US" sz="750">
              <a:solidFill>
                <a:srgbClr val="000000"/>
              </a:solidFill>
              <a:latin typeface="IBM Plex Sans Light" panose="020B0403050203000203" pitchFamily="34" charset="0"/>
            </a:endParaRPr>
          </a:p>
        </p:txBody>
      </p:sp>
      <p:sp>
        <p:nvSpPr>
          <p:cNvPr id="12" name="Text 6">
            <a:extLst>
              <a:ext uri="{FF2B5EF4-FFF2-40B4-BE49-F238E27FC236}">
                <a16:creationId xmlns:a16="http://schemas.microsoft.com/office/drawing/2014/main" id="{8FE71EC0-6F85-1027-F945-435E75670886}"/>
              </a:ext>
            </a:extLst>
          </p:cNvPr>
          <p:cNvSpPr txBox="1"/>
          <p:nvPr/>
        </p:nvSpPr>
        <p:spPr>
          <a:xfrm>
            <a:off x="5516296" y="4721145"/>
            <a:ext cx="652486" cy="209493"/>
          </a:xfrm>
          <a:prstGeom prst="rect">
            <a:avLst/>
          </a:prstGeom>
          <a:noFill/>
          <a:ln/>
        </p:spPr>
        <p:txBody>
          <a:bodyPr wrap="square" lIns="0" tIns="0" rIns="0" bIns="0" rtlCol="0" anchor="t"/>
          <a:lstStyle/>
          <a:p>
            <a:pPr defTabSz="685880">
              <a:lnSpc>
                <a:spcPts val="825"/>
              </a:lnSpc>
            </a:pPr>
            <a:r>
              <a:rPr lang="en-US" sz="900">
                <a:solidFill>
                  <a:srgbClr val="000000"/>
                </a:solidFill>
                <a:latin typeface="IBM Plex Sans Light" panose="020B0403050203000203" pitchFamily="34" charset="0"/>
                <a:ea typeface="IBM Plex Sans Medm" pitchFamily="34" charset="-122"/>
                <a:cs typeface="IBM Plex Sans Medm" pitchFamily="34" charset="-120"/>
              </a:rPr>
              <a:t>Guardrail models</a:t>
            </a:r>
            <a:endParaRPr lang="en-US" sz="900">
              <a:solidFill>
                <a:srgbClr val="000000"/>
              </a:solidFill>
              <a:latin typeface="IBM Plex Sans Light" panose="020B0403050203000203" pitchFamily="34" charset="0"/>
            </a:endParaRPr>
          </a:p>
        </p:txBody>
      </p:sp>
      <p:sp>
        <p:nvSpPr>
          <p:cNvPr id="13" name="Text 7">
            <a:extLst>
              <a:ext uri="{FF2B5EF4-FFF2-40B4-BE49-F238E27FC236}">
                <a16:creationId xmlns:a16="http://schemas.microsoft.com/office/drawing/2014/main" id="{3E169B46-9312-D188-76D0-7B1F368D0AE8}"/>
              </a:ext>
            </a:extLst>
          </p:cNvPr>
          <p:cNvSpPr txBox="1"/>
          <p:nvPr/>
        </p:nvSpPr>
        <p:spPr>
          <a:xfrm>
            <a:off x="6694690" y="4721146"/>
            <a:ext cx="652486" cy="169022"/>
          </a:xfrm>
          <a:prstGeom prst="rect">
            <a:avLst/>
          </a:prstGeom>
          <a:noFill/>
          <a:ln/>
        </p:spPr>
        <p:txBody>
          <a:bodyPr wrap="square" lIns="0" tIns="0" rIns="0" bIns="0" rtlCol="0" anchor="t"/>
          <a:lstStyle/>
          <a:p>
            <a:pPr defTabSz="685880">
              <a:lnSpc>
                <a:spcPts val="825"/>
              </a:lnSpc>
            </a:pPr>
            <a:r>
              <a:rPr lang="en-US" sz="900">
                <a:solidFill>
                  <a:srgbClr val="000000"/>
                </a:solidFill>
                <a:latin typeface="IBM Plex Sans Light" panose="020B0403050203000203" pitchFamily="34" charset="0"/>
                <a:ea typeface="IBM Plex Sans Medm" pitchFamily="34" charset="-122"/>
                <a:cs typeface="IBM Plex Sans Medm" pitchFamily="34" charset="-120"/>
              </a:rPr>
              <a:t>Speculative decoding models</a:t>
            </a:r>
            <a:endParaRPr lang="en-US" sz="900">
              <a:solidFill>
                <a:srgbClr val="000000"/>
              </a:solidFill>
              <a:latin typeface="IBM Plex Sans Light" panose="020B0403050203000203" pitchFamily="34" charset="0"/>
            </a:endParaRPr>
          </a:p>
        </p:txBody>
      </p:sp>
      <p:pic>
        <p:nvPicPr>
          <p:cNvPr id="14" name="Image 3" descr="Vector">
            <a:extLst>
              <a:ext uri="{FF2B5EF4-FFF2-40B4-BE49-F238E27FC236}">
                <a16:creationId xmlns:a16="http://schemas.microsoft.com/office/drawing/2014/main" id="{A2E80073-1164-6F26-4512-40DAA89571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57127" y="3985542"/>
            <a:ext cx="508416" cy="587076"/>
          </a:xfrm>
          <a:prstGeom prst="rect">
            <a:avLst/>
          </a:prstGeom>
        </p:spPr>
      </p:pic>
      <p:pic>
        <p:nvPicPr>
          <p:cNvPr id="15" name="Image 7" descr="Vector">
            <a:extLst>
              <a:ext uri="{FF2B5EF4-FFF2-40B4-BE49-F238E27FC236}">
                <a16:creationId xmlns:a16="http://schemas.microsoft.com/office/drawing/2014/main" id="{AE1658F9-D6B4-EEB6-730D-7D8CC283D25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47514" y="3985542"/>
            <a:ext cx="508416" cy="587076"/>
          </a:xfrm>
          <a:prstGeom prst="rect">
            <a:avLst/>
          </a:prstGeom>
        </p:spPr>
      </p:pic>
      <p:pic>
        <p:nvPicPr>
          <p:cNvPr id="16" name="Image 11" descr="Vector">
            <a:extLst>
              <a:ext uri="{FF2B5EF4-FFF2-40B4-BE49-F238E27FC236}">
                <a16:creationId xmlns:a16="http://schemas.microsoft.com/office/drawing/2014/main" id="{938B5A2B-31A5-035B-B49E-8D16FE17C2B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37901" y="3985542"/>
            <a:ext cx="508416" cy="587076"/>
          </a:xfrm>
          <a:prstGeom prst="rect">
            <a:avLst/>
          </a:prstGeom>
        </p:spPr>
      </p:pic>
      <p:pic>
        <p:nvPicPr>
          <p:cNvPr id="17" name="Image 15" descr="Vector">
            <a:extLst>
              <a:ext uri="{FF2B5EF4-FFF2-40B4-BE49-F238E27FC236}">
                <a16:creationId xmlns:a16="http://schemas.microsoft.com/office/drawing/2014/main" id="{B279C595-85B8-2B8A-CF41-BD9E227EF2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16295" y="3985542"/>
            <a:ext cx="508416" cy="587076"/>
          </a:xfrm>
          <a:prstGeom prst="rect">
            <a:avLst/>
          </a:prstGeom>
        </p:spPr>
      </p:pic>
      <p:pic>
        <p:nvPicPr>
          <p:cNvPr id="23" name="Image 19" descr="Vector">
            <a:extLst>
              <a:ext uri="{FF2B5EF4-FFF2-40B4-BE49-F238E27FC236}">
                <a16:creationId xmlns:a16="http://schemas.microsoft.com/office/drawing/2014/main" id="{C5E07C98-38C2-96B8-F5E0-FDE4D89FA52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694689" y="3985542"/>
            <a:ext cx="508416" cy="587076"/>
          </a:xfrm>
          <a:prstGeom prst="rect">
            <a:avLst/>
          </a:prstGeom>
        </p:spPr>
      </p:pic>
      <p:pic>
        <p:nvPicPr>
          <p:cNvPr id="24" name="Image 23" descr="Vector">
            <a:extLst>
              <a:ext uri="{FF2B5EF4-FFF2-40B4-BE49-F238E27FC236}">
                <a16:creationId xmlns:a16="http://schemas.microsoft.com/office/drawing/2014/main" id="{54BE9042-B249-3606-BF89-326F34A8A7B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25908" y="3985542"/>
            <a:ext cx="508416" cy="587076"/>
          </a:xfrm>
          <a:prstGeom prst="rect">
            <a:avLst/>
          </a:prstGeom>
        </p:spPr>
      </p:pic>
      <p:pic>
        <p:nvPicPr>
          <p:cNvPr id="26" name="Image 27" descr="Vector">
            <a:extLst>
              <a:ext uri="{FF2B5EF4-FFF2-40B4-BE49-F238E27FC236}">
                <a16:creationId xmlns:a16="http://schemas.microsoft.com/office/drawing/2014/main" id="{73BDB5B8-EE73-CE1C-7F86-9DF7C1CA975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106683" y="3985542"/>
            <a:ext cx="508416" cy="587076"/>
          </a:xfrm>
          <a:prstGeom prst="rect">
            <a:avLst/>
          </a:prstGeom>
        </p:spPr>
      </p:pic>
      <p:sp>
        <p:nvSpPr>
          <p:cNvPr id="28" name="TextBox 27">
            <a:extLst>
              <a:ext uri="{FF2B5EF4-FFF2-40B4-BE49-F238E27FC236}">
                <a16:creationId xmlns:a16="http://schemas.microsoft.com/office/drawing/2014/main" id="{668AF7B3-B3E8-FF3D-1B19-BA1C34B3B7D4}"/>
              </a:ext>
            </a:extLst>
          </p:cNvPr>
          <p:cNvSpPr txBox="1"/>
          <p:nvPr/>
        </p:nvSpPr>
        <p:spPr>
          <a:xfrm>
            <a:off x="7904785" y="4341545"/>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defTabSz="914217">
              <a:spcBef>
                <a:spcPts val="1088"/>
              </a:spcBef>
              <a:buSzPct val="100000"/>
            </a:pPr>
            <a:endParaRPr lang="en-US" sz="675" kern="0">
              <a:solidFill>
                <a:srgbClr val="000000"/>
              </a:solidFill>
              <a:latin typeface="IBM Plex Sans Light"/>
              <a:sym typeface="IBM Plex Sans Light"/>
            </a:endParaRPr>
          </a:p>
        </p:txBody>
      </p:sp>
      <p:pic>
        <p:nvPicPr>
          <p:cNvPr id="32" name="Image 19" descr="Vector">
            <a:extLst>
              <a:ext uri="{FF2B5EF4-FFF2-40B4-BE49-F238E27FC236}">
                <a16:creationId xmlns:a16="http://schemas.microsoft.com/office/drawing/2014/main" id="{431E2E0F-0A89-F7C8-D9E1-44003A9382D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82696" y="3985542"/>
            <a:ext cx="508416" cy="587076"/>
          </a:xfrm>
          <a:prstGeom prst="rect">
            <a:avLst/>
          </a:prstGeom>
        </p:spPr>
      </p:pic>
      <p:pic>
        <p:nvPicPr>
          <p:cNvPr id="33" name="Image 19" descr="Vector">
            <a:extLst>
              <a:ext uri="{FF2B5EF4-FFF2-40B4-BE49-F238E27FC236}">
                <a16:creationId xmlns:a16="http://schemas.microsoft.com/office/drawing/2014/main" id="{FF6B4110-728A-3D99-7533-EAF037715ED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70703" y="3985542"/>
            <a:ext cx="508416" cy="587076"/>
          </a:xfrm>
          <a:prstGeom prst="rect">
            <a:avLst/>
          </a:prstGeom>
        </p:spPr>
      </p:pic>
      <p:sp>
        <p:nvSpPr>
          <p:cNvPr id="34" name="Text 7">
            <a:extLst>
              <a:ext uri="{FF2B5EF4-FFF2-40B4-BE49-F238E27FC236}">
                <a16:creationId xmlns:a16="http://schemas.microsoft.com/office/drawing/2014/main" id="{C5D07E21-0B9D-9600-75F9-69A319A65BD7}"/>
              </a:ext>
            </a:extLst>
          </p:cNvPr>
          <p:cNvSpPr txBox="1"/>
          <p:nvPr/>
        </p:nvSpPr>
        <p:spPr>
          <a:xfrm>
            <a:off x="7347177" y="4713892"/>
            <a:ext cx="599261" cy="216747"/>
          </a:xfrm>
          <a:prstGeom prst="rect">
            <a:avLst/>
          </a:prstGeom>
          <a:noFill/>
          <a:ln/>
        </p:spPr>
        <p:txBody>
          <a:bodyPr wrap="square" lIns="0" tIns="0" rIns="0" bIns="0" rtlCol="0" anchor="t"/>
          <a:lstStyle/>
          <a:p>
            <a:pPr defTabSz="685880">
              <a:lnSpc>
                <a:spcPts val="825"/>
              </a:lnSpc>
            </a:pPr>
            <a:r>
              <a:rPr lang="en-US" sz="900">
                <a:solidFill>
                  <a:srgbClr val="000000"/>
                </a:solidFill>
                <a:latin typeface="IBM Plex Sans Light" panose="020B0403050203000203" pitchFamily="34" charset="0"/>
                <a:ea typeface="IBM Plex Sans Medm" pitchFamily="34" charset="-122"/>
                <a:cs typeface="IBM Plex Sans Medm" pitchFamily="34" charset="-120"/>
              </a:rPr>
              <a:t>Time-series models</a:t>
            </a:r>
            <a:endParaRPr lang="en-US" sz="900">
              <a:solidFill>
                <a:srgbClr val="000000"/>
              </a:solidFill>
              <a:latin typeface="IBM Plex Sans Light" panose="020B0403050203000203" pitchFamily="34" charset="0"/>
            </a:endParaRPr>
          </a:p>
        </p:txBody>
      </p:sp>
      <p:sp>
        <p:nvSpPr>
          <p:cNvPr id="35" name="Text 7">
            <a:extLst>
              <a:ext uri="{FF2B5EF4-FFF2-40B4-BE49-F238E27FC236}">
                <a16:creationId xmlns:a16="http://schemas.microsoft.com/office/drawing/2014/main" id="{7AEF6C37-213A-3CB4-E4E4-2ED8A7B0CB71}"/>
              </a:ext>
            </a:extLst>
          </p:cNvPr>
          <p:cNvSpPr txBox="1"/>
          <p:nvPr/>
        </p:nvSpPr>
        <p:spPr>
          <a:xfrm>
            <a:off x="7946437" y="4682293"/>
            <a:ext cx="652487" cy="216747"/>
          </a:xfrm>
          <a:prstGeom prst="rect">
            <a:avLst/>
          </a:prstGeom>
          <a:noFill/>
          <a:ln/>
        </p:spPr>
        <p:txBody>
          <a:bodyPr wrap="square" lIns="0" tIns="0" rIns="0" bIns="0" rtlCol="0" anchor="t"/>
          <a:lstStyle/>
          <a:p>
            <a:pPr defTabSz="685880">
              <a:lnSpc>
                <a:spcPts val="825"/>
              </a:lnSpc>
            </a:pPr>
            <a:r>
              <a:rPr lang="en-US" sz="900">
                <a:solidFill>
                  <a:srgbClr val="000000"/>
                </a:solidFill>
                <a:latin typeface="IBM Plex Sans Light" panose="020B0403050203000203" pitchFamily="34" charset="0"/>
                <a:ea typeface="IBM Plex Sans Medm" pitchFamily="34" charset="-122"/>
                <a:cs typeface="IBM Plex Sans Medm" pitchFamily="34" charset="-120"/>
              </a:rPr>
              <a:t>Geospatial models</a:t>
            </a:r>
            <a:endParaRPr lang="en-US" sz="900">
              <a:solidFill>
                <a:srgbClr val="000000"/>
              </a:solidFill>
              <a:latin typeface="IBM Plex Sans Light" panose="020B0403050203000203" pitchFamily="34" charset="0"/>
            </a:endParaRPr>
          </a:p>
        </p:txBody>
      </p:sp>
      <p:sp>
        <p:nvSpPr>
          <p:cNvPr id="36" name="TextBox 35">
            <a:extLst>
              <a:ext uri="{FF2B5EF4-FFF2-40B4-BE49-F238E27FC236}">
                <a16:creationId xmlns:a16="http://schemas.microsoft.com/office/drawing/2014/main" id="{F581AE79-D130-3649-76D6-CAADF6D091FA}"/>
              </a:ext>
            </a:extLst>
          </p:cNvPr>
          <p:cNvSpPr txBox="1"/>
          <p:nvPr/>
        </p:nvSpPr>
        <p:spPr>
          <a:xfrm>
            <a:off x="3157127" y="3681055"/>
            <a:ext cx="1675443" cy="20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914217">
              <a:spcBef>
                <a:spcPts val="1088"/>
              </a:spcBef>
              <a:buSzPct val="100000"/>
            </a:pPr>
            <a:r>
              <a:rPr lang="en-US" sz="900" kern="0">
                <a:solidFill>
                  <a:srgbClr val="000000"/>
                </a:solidFill>
                <a:latin typeface="IBM Plex Sans Light"/>
                <a:sym typeface="IBM Plex Sans Light"/>
              </a:rPr>
              <a:t>Granite family of models</a:t>
            </a:r>
          </a:p>
        </p:txBody>
      </p:sp>
      <p:sp>
        <p:nvSpPr>
          <p:cNvPr id="37" name="Slide Number Placeholder 2">
            <a:extLst>
              <a:ext uri="{FF2B5EF4-FFF2-40B4-BE49-F238E27FC236}">
                <a16:creationId xmlns:a16="http://schemas.microsoft.com/office/drawing/2014/main" id="{009014B5-42C0-143E-E60E-34A1C3016F95}"/>
              </a:ext>
            </a:extLst>
          </p:cNvPr>
          <p:cNvSpPr>
            <a:spLocks noGrp="1"/>
          </p:cNvSpPr>
          <p:nvPr>
            <p:ph type="sldNum" sz="quarter" idx="4"/>
          </p:nvPr>
        </p:nvSpPr>
        <p:spPr>
          <a:xfrm>
            <a:off x="8835964" y="5713779"/>
            <a:ext cx="92561" cy="92321"/>
          </a:xfrm>
        </p:spPr>
        <p:txBody>
          <a:bodyPr/>
          <a:lstStyle/>
          <a:p>
            <a:fld id="{86CB4B4D-7CA3-9044-876B-883B54F8677D}" type="slidenum">
              <a:rPr lang="en-US" smtClean="0"/>
              <a:pPr/>
              <a:t>10</a:t>
            </a:fld>
            <a:endParaRPr lang="en-US"/>
          </a:p>
        </p:txBody>
      </p:sp>
      <p:sp>
        <p:nvSpPr>
          <p:cNvPr id="38" name="Footer Placeholder 5">
            <a:extLst>
              <a:ext uri="{FF2B5EF4-FFF2-40B4-BE49-F238E27FC236}">
                <a16:creationId xmlns:a16="http://schemas.microsoft.com/office/drawing/2014/main" id="{782D306C-124A-9B9C-338E-843D7A7FEE33}"/>
              </a:ext>
            </a:extLst>
          </p:cNvPr>
          <p:cNvSpPr txBox="1">
            <a:spLocks/>
          </p:cNvSpPr>
          <p:nvPr/>
        </p:nvSpPr>
        <p:spPr>
          <a:xfrm>
            <a:off x="215972" y="5662959"/>
            <a:ext cx="1858324" cy="142856"/>
          </a:xfrm>
          <a:prstGeom prst="rect">
            <a:avLst/>
          </a:prstGeom>
        </p:spPr>
        <p:txBody>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sz="600">
                <a:latin typeface="IBM Plex Sans" panose="020B0503050203000203" pitchFamily="34" charset="0"/>
              </a:rPr>
              <a:t>Streamline AI development with </a:t>
            </a:r>
            <a:r>
              <a:rPr lang="en-US" sz="600" err="1">
                <a:latin typeface="IBM Plex Sans" panose="020B0503050203000203" pitchFamily="34" charset="0"/>
              </a:rPr>
              <a:t>watsonx.ai</a:t>
            </a:r>
            <a:endParaRPr lang="en-US" sz="600">
              <a:latin typeface="IBM Plex Sans" panose="020B0503050203000203" pitchFamily="34" charset="0"/>
            </a:endParaRPr>
          </a:p>
        </p:txBody>
      </p:sp>
      <p:pic>
        <p:nvPicPr>
          <p:cNvPr id="39" name="Graphic 38">
            <a:extLst>
              <a:ext uri="{FF2B5EF4-FFF2-40B4-BE49-F238E27FC236}">
                <a16:creationId xmlns:a16="http://schemas.microsoft.com/office/drawing/2014/main" id="{010224EA-A00C-C2CB-D54A-2D1A377F65FB}"/>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27380" y="4976698"/>
            <a:ext cx="455998" cy="455998"/>
          </a:xfrm>
          <a:prstGeom prst="rect">
            <a:avLst/>
          </a:prstGeom>
        </p:spPr>
      </p:pic>
      <p:sp>
        <p:nvSpPr>
          <p:cNvPr id="40" name="Title 1">
            <a:extLst>
              <a:ext uri="{FF2B5EF4-FFF2-40B4-BE49-F238E27FC236}">
                <a16:creationId xmlns:a16="http://schemas.microsoft.com/office/drawing/2014/main" id="{6578BA46-9847-EE4C-5B6B-9D0E285F1109}"/>
              </a:ext>
            </a:extLst>
          </p:cNvPr>
          <p:cNvSpPr txBox="1">
            <a:spLocks/>
          </p:cNvSpPr>
          <p:nvPr/>
        </p:nvSpPr>
        <p:spPr>
          <a:xfrm>
            <a:off x="215972" y="1073687"/>
            <a:ext cx="2069731" cy="40560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171428" bIns="0"/>
          <a:lstStyle>
            <a:lvl1pPr marL="0" marR="0" indent="0" algn="l" defTabSz="2437912" rtl="0" eaLnBrk="1" latinLnBrk="0" hangingPunct="1">
              <a:lnSpc>
                <a:spcPct val="10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r>
              <a:rPr lang="en-US" sz="900" kern="0">
                <a:solidFill>
                  <a:schemeClr val="accent1"/>
                </a:solidFill>
                <a:latin typeface="IBM Plex Sans Medm" panose="020B0503050203000203" pitchFamily="34" charset="0"/>
              </a:rPr>
              <a:t>Model selection</a:t>
            </a:r>
            <a:br>
              <a:rPr lang="en-US" sz="900" kern="0">
                <a:solidFill>
                  <a:schemeClr val="accent1"/>
                </a:solidFill>
                <a:latin typeface="IBM Plex Sans Medm" panose="020B0503050203000203" pitchFamily="34" charset="0"/>
              </a:rPr>
            </a:br>
            <a:br>
              <a:rPr lang="en-US" sz="2399" kern="0">
                <a:solidFill>
                  <a:schemeClr val="accent1"/>
                </a:solidFill>
              </a:rPr>
            </a:br>
            <a:endParaRPr lang="en-US" sz="2399" kern="0">
              <a:solidFill>
                <a:schemeClr val="accent1"/>
              </a:solidFill>
            </a:endParaRPr>
          </a:p>
        </p:txBody>
      </p:sp>
    </p:spTree>
    <p:extLst>
      <p:ext uri="{BB962C8B-B14F-4D97-AF65-F5344CB8AC3E}">
        <p14:creationId xmlns:p14="http://schemas.microsoft.com/office/powerpoint/2010/main" val="701410390"/>
      </p:ext>
    </p:extLst>
  </p:cSld>
  <p:clrMapOvr>
    <a:masterClrMapping/>
  </p:clrMapOvr>
  <p:transition advTm="72266">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AE824-CBDA-AFB2-F31B-3D3D293F148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CB9168F-2C83-0DEF-33ED-7904066230FC}"/>
              </a:ext>
            </a:extLst>
          </p:cNvPr>
          <p:cNvSpPr>
            <a:spLocks noGrp="1"/>
          </p:cNvSpPr>
          <p:nvPr>
            <p:ph type="body" sz="quarter" idx="16"/>
          </p:nvPr>
        </p:nvSpPr>
        <p:spPr>
          <a:xfrm>
            <a:off x="4791876" y="1079679"/>
            <a:ext cx="1853851" cy="1861704"/>
          </a:xfrm>
        </p:spPr>
        <p:txBody>
          <a:bodyPr>
            <a:normAutofit fontScale="92500" lnSpcReduction="10000"/>
          </a:bodyPr>
          <a:lstStyle/>
          <a:p>
            <a:r>
              <a:rPr lang="en-US" sz="900" spc="-8" dirty="0">
                <a:solidFill>
                  <a:schemeClr val="accent1"/>
                </a:solidFill>
              </a:rPr>
              <a:t>Language-based tasks </a:t>
            </a:r>
          </a:p>
          <a:p>
            <a:endParaRPr lang="en-US" sz="900" spc="-8" dirty="0"/>
          </a:p>
          <a:p>
            <a:r>
              <a:rPr lang="en-US" sz="900" spc="-8" dirty="0"/>
              <a:t>Retrieval-augmented generation (RAG), summarization, content generation, insight extraction and classification based on documents or dynamic content.</a:t>
            </a:r>
          </a:p>
          <a:p>
            <a:endParaRPr lang="en-US" sz="900" spc="-8" dirty="0"/>
          </a:p>
          <a:p>
            <a:r>
              <a:rPr lang="en-US" sz="900" spc="-8" dirty="0">
                <a:latin typeface="IBM Plex Sans" panose="020B0503050203000203" pitchFamily="34" charset="0"/>
              </a:rPr>
              <a:t>Example: Building a Q&amp;A resource from a broad knowledge base, providing customer service assistance</a:t>
            </a:r>
            <a:endParaRPr lang="en-US" spc="-8" dirty="0">
              <a:latin typeface="IBM Plex Sans" panose="020B0503050203000203" pitchFamily="34" charset="0"/>
            </a:endParaRPr>
          </a:p>
          <a:p>
            <a:endParaRPr lang="en-US" spc="-8" dirty="0">
              <a:latin typeface="IBM Plex Sans" panose="020B0503050203000203" pitchFamily="34" charset="0"/>
            </a:endParaRPr>
          </a:p>
          <a:p>
            <a:endParaRPr lang="en-US" spc="-8" dirty="0"/>
          </a:p>
        </p:txBody>
      </p:sp>
      <p:sp>
        <p:nvSpPr>
          <p:cNvPr id="7" name="Text Placeholder 6">
            <a:extLst>
              <a:ext uri="{FF2B5EF4-FFF2-40B4-BE49-F238E27FC236}">
                <a16:creationId xmlns:a16="http://schemas.microsoft.com/office/drawing/2014/main" id="{286A17F6-9931-6D5F-E8F1-26587B47F4AE}"/>
              </a:ext>
            </a:extLst>
          </p:cNvPr>
          <p:cNvSpPr>
            <a:spLocks noGrp="1"/>
          </p:cNvSpPr>
          <p:nvPr>
            <p:ph type="body" sz="quarter" idx="20"/>
          </p:nvPr>
        </p:nvSpPr>
        <p:spPr>
          <a:xfrm>
            <a:off x="2499580" y="1079679"/>
            <a:ext cx="1859302" cy="1858276"/>
          </a:xfrm>
        </p:spPr>
        <p:txBody>
          <a:bodyPr>
            <a:normAutofit fontScale="92500"/>
          </a:bodyPr>
          <a:lstStyle/>
          <a:p>
            <a:r>
              <a:rPr lang="en-US" sz="900" spc="-8">
                <a:solidFill>
                  <a:schemeClr val="accent1"/>
                </a:solidFill>
              </a:rPr>
              <a:t>Agentic workflows </a:t>
            </a:r>
          </a:p>
          <a:p>
            <a:endParaRPr lang="en-US" sz="900" spc="-8"/>
          </a:p>
          <a:p>
            <a:r>
              <a:rPr lang="en-US" sz="900" spc="-8"/>
              <a:t>Automate tasks, streamline processes and enhance operational efficiency with AI agents for business.</a:t>
            </a:r>
          </a:p>
          <a:p>
            <a:endParaRPr lang="en-US" sz="900" spc="-8"/>
          </a:p>
          <a:p>
            <a:r>
              <a:rPr lang="en-US" sz="900" spc="-8">
                <a:latin typeface="IBM Plex Sans" panose="020B0503050203000203" pitchFamily="34" charset="0"/>
              </a:rPr>
              <a:t>Example: Autonomous HR agents </a:t>
            </a:r>
            <a:br>
              <a:rPr lang="en-US" sz="900" spc="-8">
                <a:latin typeface="IBM Plex Sans" panose="020B0503050203000203" pitchFamily="34" charset="0"/>
              </a:rPr>
            </a:br>
            <a:r>
              <a:rPr lang="en-US" sz="900" spc="-8">
                <a:latin typeface="IBM Plex Sans" panose="020B0503050203000203" pitchFamily="34" charset="0"/>
              </a:rPr>
              <a:t>to support employees, talent acquisition and onboarding </a:t>
            </a:r>
          </a:p>
          <a:p>
            <a:endParaRPr lang="en-US" spc="-8">
              <a:latin typeface="IBM Plex Sans" panose="020B0503050203000203" pitchFamily="34" charset="0"/>
            </a:endParaRPr>
          </a:p>
          <a:p>
            <a:endParaRPr lang="en-US" spc="-8">
              <a:latin typeface="IBM Plex Sans" panose="020B0503050203000203" pitchFamily="34" charset="0"/>
            </a:endParaRPr>
          </a:p>
          <a:p>
            <a:endParaRPr lang="en-US" spc="-8"/>
          </a:p>
        </p:txBody>
      </p:sp>
      <p:sp>
        <p:nvSpPr>
          <p:cNvPr id="4" name="Text Placeholder 3">
            <a:extLst>
              <a:ext uri="{FF2B5EF4-FFF2-40B4-BE49-F238E27FC236}">
                <a16:creationId xmlns:a16="http://schemas.microsoft.com/office/drawing/2014/main" id="{14BB59B4-7FD7-026E-33DE-417E7F08FA7F}"/>
              </a:ext>
            </a:extLst>
          </p:cNvPr>
          <p:cNvSpPr>
            <a:spLocks noGrp="1"/>
          </p:cNvSpPr>
          <p:nvPr>
            <p:ph type="body" sz="quarter" idx="17"/>
          </p:nvPr>
        </p:nvSpPr>
        <p:spPr>
          <a:xfrm>
            <a:off x="7071392" y="1079679"/>
            <a:ext cx="1854847" cy="1858276"/>
          </a:xfrm>
        </p:spPr>
        <p:txBody>
          <a:bodyPr>
            <a:normAutofit fontScale="92500"/>
          </a:bodyPr>
          <a:lstStyle/>
          <a:p>
            <a:r>
              <a:rPr lang="en-US" sz="900" spc="-8">
                <a:solidFill>
                  <a:schemeClr val="accent1"/>
                </a:solidFill>
              </a:rPr>
              <a:t>Code</a:t>
            </a:r>
          </a:p>
          <a:p>
            <a:endParaRPr lang="en-US" sz="900" spc="-8"/>
          </a:p>
          <a:p>
            <a:r>
              <a:rPr lang="en-US" sz="900" spc="-8"/>
              <a:t>Optimize the software development lifecycle with code-generative tasks, including code generation, code explanation and code editing.</a:t>
            </a:r>
          </a:p>
          <a:p>
            <a:endParaRPr lang="en-US" sz="900" spc="-8"/>
          </a:p>
          <a:p>
            <a:r>
              <a:rPr lang="en-US" sz="900" spc="-8">
                <a:latin typeface="IBM Plex Sans" panose="020B0503050203000203" pitchFamily="34" charset="0"/>
              </a:rPr>
              <a:t>Example: AI-generated code recommendations; IT application modernization from COBOL to Java</a:t>
            </a:r>
          </a:p>
          <a:p>
            <a:endParaRPr lang="en-US" spc="-8">
              <a:latin typeface="IBM Plex Sans" panose="020B0503050203000203" pitchFamily="34" charset="0"/>
            </a:endParaRPr>
          </a:p>
          <a:p>
            <a:endParaRPr lang="en-US" spc="-8"/>
          </a:p>
        </p:txBody>
      </p:sp>
      <p:sp>
        <p:nvSpPr>
          <p:cNvPr id="11" name="Slide Number Placeholder 2">
            <a:extLst>
              <a:ext uri="{FF2B5EF4-FFF2-40B4-BE49-F238E27FC236}">
                <a16:creationId xmlns:a16="http://schemas.microsoft.com/office/drawing/2014/main" id="{9396CAA3-146D-25D0-DD2E-22BC5676B0F1}"/>
              </a:ext>
            </a:extLst>
          </p:cNvPr>
          <p:cNvSpPr>
            <a:spLocks noGrp="1"/>
          </p:cNvSpPr>
          <p:nvPr>
            <p:ph type="sldNum" sz="quarter" idx="4"/>
          </p:nvPr>
        </p:nvSpPr>
        <p:spPr>
          <a:xfrm>
            <a:off x="8835551" y="5713773"/>
            <a:ext cx="92974" cy="92333"/>
          </a:xfrm>
        </p:spPr>
        <p:txBody>
          <a:bodyPr/>
          <a:lstStyle/>
          <a:p>
            <a:fld id="{86CB4B4D-7CA3-9044-876B-883B54F8677D}" type="slidenum">
              <a:rPr lang="en-US" smtClean="0"/>
              <a:pPr/>
              <a:t>11</a:t>
            </a:fld>
            <a:endParaRPr lang="en-US"/>
          </a:p>
        </p:txBody>
      </p:sp>
      <p:sp>
        <p:nvSpPr>
          <p:cNvPr id="8" name="Text Placeholder 7">
            <a:extLst>
              <a:ext uri="{FF2B5EF4-FFF2-40B4-BE49-F238E27FC236}">
                <a16:creationId xmlns:a16="http://schemas.microsoft.com/office/drawing/2014/main" id="{CD7C5D0C-0B26-144D-42FC-AF65AFBE2D21}"/>
              </a:ext>
            </a:extLst>
          </p:cNvPr>
          <p:cNvSpPr>
            <a:spLocks noGrp="1"/>
          </p:cNvSpPr>
          <p:nvPr>
            <p:ph type="body" sz="quarter" idx="12"/>
          </p:nvPr>
        </p:nvSpPr>
        <p:spPr>
          <a:xfrm>
            <a:off x="2499416" y="3360429"/>
            <a:ext cx="1858276" cy="1503516"/>
          </a:xfrm>
        </p:spPr>
        <p:txBody>
          <a:bodyPr>
            <a:normAutofit fontScale="92500" lnSpcReduction="10000"/>
          </a:bodyPr>
          <a:lstStyle/>
          <a:p>
            <a:r>
              <a:rPr lang="en-US" sz="900" spc="-8">
                <a:solidFill>
                  <a:schemeClr val="accent1"/>
                </a:solidFill>
              </a:rPr>
              <a:t>Time series </a:t>
            </a:r>
          </a:p>
          <a:p>
            <a:endParaRPr lang="en-US" sz="900" spc="-8"/>
          </a:p>
          <a:p>
            <a:r>
              <a:rPr lang="en-US" sz="900" spc="-8"/>
              <a:t>Time-series forecasting to easily analyze current data to make predictions and help make informed decisions.</a:t>
            </a:r>
          </a:p>
          <a:p>
            <a:endParaRPr lang="en-US" sz="900" spc="-8"/>
          </a:p>
          <a:p>
            <a:r>
              <a:rPr lang="en-US" sz="900" spc="-8">
                <a:latin typeface="IBM Plex Sans" panose="020B0503050203000203" pitchFamily="34" charset="0"/>
              </a:rPr>
              <a:t>Example: Predicting future customer demand for a given product and period using historical sales and other data sources </a:t>
            </a:r>
            <a:endParaRPr lang="en-US" spc="-8">
              <a:latin typeface="IBM Plex Sans" panose="020B0503050203000203" pitchFamily="34" charset="0"/>
            </a:endParaRPr>
          </a:p>
          <a:p>
            <a:endParaRPr lang="en-US" spc="-8">
              <a:latin typeface="IBM Plex Sans" panose="020B0503050203000203" pitchFamily="34" charset="0"/>
            </a:endParaRPr>
          </a:p>
          <a:p>
            <a:endParaRPr lang="en-US" spc="-8"/>
          </a:p>
        </p:txBody>
      </p:sp>
      <p:sp>
        <p:nvSpPr>
          <p:cNvPr id="5" name="Text Placeholder 4">
            <a:extLst>
              <a:ext uri="{FF2B5EF4-FFF2-40B4-BE49-F238E27FC236}">
                <a16:creationId xmlns:a16="http://schemas.microsoft.com/office/drawing/2014/main" id="{B6152605-763B-D7F9-E141-063B72E55505}"/>
              </a:ext>
            </a:extLst>
          </p:cNvPr>
          <p:cNvSpPr>
            <a:spLocks noGrp="1"/>
          </p:cNvSpPr>
          <p:nvPr>
            <p:ph type="body" sz="quarter" idx="13"/>
          </p:nvPr>
        </p:nvSpPr>
        <p:spPr>
          <a:xfrm>
            <a:off x="4791876" y="3360429"/>
            <a:ext cx="1858276" cy="1503516"/>
          </a:xfrm>
        </p:spPr>
        <p:txBody>
          <a:bodyPr>
            <a:normAutofit lnSpcReduction="10000"/>
          </a:bodyPr>
          <a:lstStyle/>
          <a:p>
            <a:r>
              <a:rPr lang="en-US" sz="900" spc="-8">
                <a:solidFill>
                  <a:schemeClr val="accent1"/>
                </a:solidFill>
              </a:rPr>
              <a:t>Geospatial</a:t>
            </a:r>
          </a:p>
          <a:p>
            <a:endParaRPr lang="en-US" sz="900" spc="-8"/>
          </a:p>
          <a:p>
            <a:r>
              <a:rPr lang="en-US" sz="900" spc="-8"/>
              <a:t>Uncover patterns and trends </a:t>
            </a:r>
            <a:br>
              <a:rPr lang="en-US" sz="900" spc="-8"/>
            </a:br>
            <a:r>
              <a:rPr lang="en-US" sz="900" spc="-8"/>
              <a:t>in geographic data.</a:t>
            </a:r>
          </a:p>
          <a:p>
            <a:endParaRPr lang="en-US" sz="900" spc="-8"/>
          </a:p>
          <a:p>
            <a:r>
              <a:rPr lang="en-US" sz="900" spc="-8">
                <a:latin typeface="IBM Plex Sans" panose="020B0503050203000203" pitchFamily="34" charset="0"/>
              </a:rPr>
              <a:t>Example: NASA and IBM teamed up to create an AI foundation model for Earth observations using large-scale satellite and remote sensing data</a:t>
            </a:r>
            <a:endParaRPr lang="en-US" spc="-8">
              <a:latin typeface="IBM Plex Sans" panose="020B0503050203000203" pitchFamily="34" charset="0"/>
            </a:endParaRPr>
          </a:p>
          <a:p>
            <a:endParaRPr lang="en-US" spc="-8">
              <a:latin typeface="IBM Plex Sans" panose="020B0503050203000203" pitchFamily="34" charset="0"/>
            </a:endParaRPr>
          </a:p>
          <a:p>
            <a:endParaRPr lang="en-US" spc="-8"/>
          </a:p>
        </p:txBody>
      </p:sp>
      <p:sp>
        <p:nvSpPr>
          <p:cNvPr id="6" name="Text Placeholder 5">
            <a:extLst>
              <a:ext uri="{FF2B5EF4-FFF2-40B4-BE49-F238E27FC236}">
                <a16:creationId xmlns:a16="http://schemas.microsoft.com/office/drawing/2014/main" id="{A63D1B53-A211-93F0-3C7A-35ADDBE7C4AD}"/>
              </a:ext>
            </a:extLst>
          </p:cNvPr>
          <p:cNvSpPr>
            <a:spLocks noGrp="1"/>
          </p:cNvSpPr>
          <p:nvPr>
            <p:ph type="body" sz="quarter" idx="14"/>
          </p:nvPr>
        </p:nvSpPr>
        <p:spPr>
          <a:xfrm>
            <a:off x="7071392" y="3360429"/>
            <a:ext cx="1854847" cy="1855990"/>
          </a:xfrm>
        </p:spPr>
        <p:txBody>
          <a:bodyPr>
            <a:normAutofit lnSpcReduction="10000"/>
          </a:bodyPr>
          <a:lstStyle/>
          <a:p>
            <a:r>
              <a:rPr lang="en-US" sz="900" spc="-8">
                <a:solidFill>
                  <a:schemeClr val="accent1"/>
                </a:solidFill>
              </a:rPr>
              <a:t>Safety</a:t>
            </a:r>
          </a:p>
          <a:p>
            <a:endParaRPr lang="en-US" sz="900" spc="-8"/>
          </a:p>
          <a:p>
            <a:r>
              <a:rPr lang="en-US" sz="900" spc="-8"/>
              <a:t>Safeguard AI with models ensuring enterprise data security and mitigate risks across a variety of user prompts and LLM responses.</a:t>
            </a:r>
          </a:p>
          <a:p>
            <a:endParaRPr lang="en-US" sz="900" spc="-8"/>
          </a:p>
          <a:p>
            <a:r>
              <a:rPr lang="en-US" sz="900" spc="-8">
                <a:latin typeface="IBM Plex Sans" panose="020B0503050203000203" pitchFamily="34" charset="0"/>
              </a:rPr>
              <a:t>Example: AI compliance with regulatory requirements in </a:t>
            </a:r>
            <a:br>
              <a:rPr lang="en-US" sz="900" spc="-8">
                <a:latin typeface="IBM Plex Sans" panose="020B0503050203000203" pitchFamily="34" charset="0"/>
              </a:rPr>
            </a:br>
            <a:r>
              <a:rPr lang="en-US" sz="900" spc="-8">
                <a:latin typeface="IBM Plex Sans" panose="020B0503050203000203" pitchFamily="34" charset="0"/>
              </a:rPr>
              <a:t>financial services, healthcare</a:t>
            </a:r>
            <a:br>
              <a:rPr lang="en-US" sz="900" spc="-8">
                <a:latin typeface="IBM Plex Sans" panose="020B0503050203000203" pitchFamily="34" charset="0"/>
              </a:rPr>
            </a:br>
            <a:r>
              <a:rPr lang="en-US" sz="900" spc="-8">
                <a:latin typeface="IBM Plex Sans" panose="020B0503050203000203" pitchFamily="34" charset="0"/>
              </a:rPr>
              <a:t>and government</a:t>
            </a:r>
            <a:endParaRPr lang="en-US" spc="-8">
              <a:latin typeface="IBM Plex Sans" panose="020B0503050203000203" pitchFamily="34" charset="0"/>
            </a:endParaRPr>
          </a:p>
          <a:p>
            <a:endParaRPr lang="en-US" spc="-8">
              <a:latin typeface="IBM Plex Sans" panose="020B0503050203000203" pitchFamily="34" charset="0"/>
            </a:endParaRPr>
          </a:p>
          <a:p>
            <a:endParaRPr lang="en-US" spc="-8"/>
          </a:p>
        </p:txBody>
      </p:sp>
      <p:cxnSp>
        <p:nvCxnSpPr>
          <p:cNvPr id="15" name="Straight Connector 14" descr="Vertical column divider">
            <a:extLst>
              <a:ext uri="{FF2B5EF4-FFF2-40B4-BE49-F238E27FC236}">
                <a16:creationId xmlns:a16="http://schemas.microsoft.com/office/drawing/2014/main" id="{A91ECE6D-D03B-0A78-19D5-4D9D24D190E9}"/>
              </a:ext>
              <a:ext uri="{C183D7F6-B498-43B3-948B-1728B52AA6E4}">
                <adec:decorative xmlns:adec="http://schemas.microsoft.com/office/drawing/2017/decorative" val="0"/>
              </a:ext>
            </a:extLst>
          </p:cNvPr>
          <p:cNvCxnSpPr>
            <a:cxnSpLocks/>
          </p:cNvCxnSpPr>
          <p:nvPr/>
        </p:nvCxnSpPr>
        <p:spPr bwMode="auto">
          <a:xfrm>
            <a:off x="4570262" y="1070155"/>
            <a:ext cx="0" cy="436002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descr="Vertical column divider">
            <a:extLst>
              <a:ext uri="{FF2B5EF4-FFF2-40B4-BE49-F238E27FC236}">
                <a16:creationId xmlns:a16="http://schemas.microsoft.com/office/drawing/2014/main" id="{61F826F2-7246-5FD7-FF3A-B39559319A78}"/>
              </a:ext>
              <a:ext uri="{C183D7F6-B498-43B3-948B-1728B52AA6E4}">
                <adec:decorative xmlns:adec="http://schemas.microsoft.com/office/drawing/2017/decorative" val="0"/>
              </a:ext>
            </a:extLst>
          </p:cNvPr>
          <p:cNvCxnSpPr>
            <a:cxnSpLocks/>
          </p:cNvCxnSpPr>
          <p:nvPr/>
        </p:nvCxnSpPr>
        <p:spPr bwMode="auto">
          <a:xfrm>
            <a:off x="6857107" y="1071274"/>
            <a:ext cx="0" cy="435890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descr="Horizontal row divider">
            <a:extLst>
              <a:ext uri="{FF2B5EF4-FFF2-40B4-BE49-F238E27FC236}">
                <a16:creationId xmlns:a16="http://schemas.microsoft.com/office/drawing/2014/main" id="{7BD8067A-ED1A-C729-2B32-207E9D18F00D}"/>
              </a:ext>
              <a:ext uri="{C183D7F6-B498-43B3-948B-1728B52AA6E4}">
                <adec:decorative xmlns:adec="http://schemas.microsoft.com/office/drawing/2017/decorative" val="0"/>
              </a:ext>
            </a:extLst>
          </p:cNvPr>
          <p:cNvCxnSpPr>
            <a:cxnSpLocks/>
          </p:cNvCxnSpPr>
          <p:nvPr/>
        </p:nvCxnSpPr>
        <p:spPr bwMode="auto">
          <a:xfrm>
            <a:off x="2285703" y="3143287"/>
            <a:ext cx="6639847"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FBF767BB-7472-7057-07CF-7F3FBD48253D}"/>
              </a:ext>
            </a:extLst>
          </p:cNvPr>
          <p:cNvSpPr/>
          <p:nvPr/>
        </p:nvSpPr>
        <p:spPr bwMode="auto">
          <a:xfrm>
            <a:off x="0" y="857585"/>
            <a:ext cx="2285702" cy="514283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defTabSz="342900" fontAlgn="base">
              <a:spcBef>
                <a:spcPct val="0"/>
              </a:spcBef>
              <a:spcAft>
                <a:spcPct val="0"/>
              </a:spcAft>
            </a:pPr>
            <a:endParaRPr lang="en-US" sz="525">
              <a:solidFill>
                <a:schemeClr val="bg1"/>
              </a:solidFill>
            </a:endParaRPr>
          </a:p>
        </p:txBody>
      </p:sp>
      <p:sp>
        <p:nvSpPr>
          <p:cNvPr id="20" name="Title 1">
            <a:extLst>
              <a:ext uri="{FF2B5EF4-FFF2-40B4-BE49-F238E27FC236}">
                <a16:creationId xmlns:a16="http://schemas.microsoft.com/office/drawing/2014/main" id="{7632738C-2E7D-B1D2-F883-9CE1750B312C}"/>
              </a:ext>
            </a:extLst>
          </p:cNvPr>
          <p:cNvSpPr txBox="1">
            <a:spLocks/>
          </p:cNvSpPr>
          <p:nvPr/>
        </p:nvSpPr>
        <p:spPr>
          <a:xfrm>
            <a:off x="221510" y="1442887"/>
            <a:ext cx="1858276" cy="114285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350" kern="0" dirty="0">
                <a:solidFill>
                  <a:schemeClr val="tx1"/>
                </a:solidFill>
              </a:rPr>
              <a:t>Granite is optimized for enterprise use cases</a:t>
            </a:r>
          </a:p>
          <a:p>
            <a:br>
              <a:rPr lang="en-US" sz="1350" kern="0" dirty="0">
                <a:solidFill>
                  <a:schemeClr val="tx1"/>
                </a:solidFill>
              </a:rPr>
            </a:br>
            <a:r>
              <a:rPr lang="en-US" sz="1050" kern="0" dirty="0">
                <a:solidFill>
                  <a:schemeClr val="tx1"/>
                </a:solidFill>
              </a:rPr>
              <a:t>Power key generative AI </a:t>
            </a:r>
            <a:br>
              <a:rPr lang="en-US" sz="1050" kern="0" dirty="0">
                <a:solidFill>
                  <a:schemeClr val="tx1"/>
                </a:solidFill>
              </a:rPr>
            </a:br>
            <a:r>
              <a:rPr lang="en-US" sz="1050" kern="0" dirty="0">
                <a:solidFill>
                  <a:schemeClr val="tx1"/>
                </a:solidFill>
              </a:rPr>
              <a:t>tasks to drive your enterprise use cases.</a:t>
            </a:r>
            <a:br>
              <a:rPr lang="en-US" sz="1575" kern="0" dirty="0">
                <a:solidFill>
                  <a:schemeClr val="accent1"/>
                </a:solidFill>
              </a:rPr>
            </a:br>
            <a:br>
              <a:rPr lang="en-US" sz="1575" kern="0" dirty="0">
                <a:solidFill>
                  <a:schemeClr val="accent1"/>
                </a:solidFill>
              </a:rPr>
            </a:br>
            <a:endParaRPr lang="en-US" sz="1575" kern="0" dirty="0">
              <a:solidFill>
                <a:schemeClr val="accent1"/>
              </a:solidFill>
            </a:endParaRPr>
          </a:p>
        </p:txBody>
      </p:sp>
      <p:pic>
        <p:nvPicPr>
          <p:cNvPr id="21" name="Graphic 20">
            <a:extLst>
              <a:ext uri="{FF2B5EF4-FFF2-40B4-BE49-F238E27FC236}">
                <a16:creationId xmlns:a16="http://schemas.microsoft.com/office/drawing/2014/main" id="{49EBA9C5-9098-5AF2-DA96-1DADD95ECC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7380" y="4976698"/>
            <a:ext cx="455998" cy="455998"/>
          </a:xfrm>
          <a:prstGeom prst="rect">
            <a:avLst/>
          </a:prstGeom>
        </p:spPr>
      </p:pic>
      <p:sp>
        <p:nvSpPr>
          <p:cNvPr id="22" name="Title 1">
            <a:extLst>
              <a:ext uri="{FF2B5EF4-FFF2-40B4-BE49-F238E27FC236}">
                <a16:creationId xmlns:a16="http://schemas.microsoft.com/office/drawing/2014/main" id="{50FBBF5C-B85D-CB0A-DCC8-3B4C865948D2}"/>
              </a:ext>
            </a:extLst>
          </p:cNvPr>
          <p:cNvSpPr>
            <a:spLocks noGrp="1"/>
          </p:cNvSpPr>
          <p:nvPr>
            <p:ph type="title"/>
          </p:nvPr>
        </p:nvSpPr>
        <p:spPr>
          <a:xfrm>
            <a:off x="215972" y="1073687"/>
            <a:ext cx="1858276" cy="405609"/>
          </a:xfrm>
        </p:spPr>
        <p:txBody>
          <a:bodyPr>
            <a:normAutofit fontScale="90000"/>
          </a:bodyPr>
          <a:lstStyle/>
          <a:p>
            <a:r>
              <a:rPr lang="en-US" sz="900">
                <a:solidFill>
                  <a:schemeClr val="accent1"/>
                </a:solidFill>
                <a:latin typeface="IBM Plex Sans Medm" panose="020B0503050203000203" pitchFamily="34" charset="0"/>
              </a:rPr>
              <a:t>Model selection</a:t>
            </a:r>
            <a:br>
              <a:rPr lang="en-US">
                <a:solidFill>
                  <a:schemeClr val="accent1"/>
                </a:solidFill>
              </a:rPr>
            </a:br>
            <a:br>
              <a:rPr lang="en-US">
                <a:solidFill>
                  <a:schemeClr val="accent1"/>
                </a:solidFill>
              </a:rPr>
            </a:br>
            <a:endParaRPr lang="en-US">
              <a:solidFill>
                <a:schemeClr val="accent1"/>
              </a:solidFill>
            </a:endParaRPr>
          </a:p>
        </p:txBody>
      </p:sp>
      <p:sp>
        <p:nvSpPr>
          <p:cNvPr id="2" name="Footer Placeholder 5">
            <a:extLst>
              <a:ext uri="{FF2B5EF4-FFF2-40B4-BE49-F238E27FC236}">
                <a16:creationId xmlns:a16="http://schemas.microsoft.com/office/drawing/2014/main" id="{EF374EC6-9338-C762-1727-826AA12A4D39}"/>
              </a:ext>
            </a:extLst>
          </p:cNvPr>
          <p:cNvSpPr txBox="1">
            <a:spLocks/>
          </p:cNvSpPr>
          <p:nvPr/>
        </p:nvSpPr>
        <p:spPr>
          <a:xfrm>
            <a:off x="215972" y="5662959"/>
            <a:ext cx="1858324" cy="142856"/>
          </a:xfrm>
          <a:prstGeom prst="rect">
            <a:avLst/>
          </a:prstGeom>
        </p:spPr>
        <p:txBody>
          <a:bodyPr vert="horz" lIns="0" tIns="0" rIns="0" bIns="0" rtlCol="0" anchor="b"/>
          <a:lstStyle>
            <a:defPPr>
              <a:defRPr lang="en-US"/>
            </a:defPPr>
            <a:lvl1pPr>
              <a:defRPr sz="1600" b="0" i="0">
                <a:latin typeface="IBM Plex Sans" panose="020B0503050203000203" pitchFamily="34" charset="0"/>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sz="600"/>
              <a:t>Streamline AI development with </a:t>
            </a:r>
            <a:r>
              <a:rPr lang="en-US" sz="600" err="1"/>
              <a:t>watsonx.ai</a:t>
            </a:r>
            <a:endParaRPr lang="en-US" sz="600"/>
          </a:p>
        </p:txBody>
      </p:sp>
    </p:spTree>
    <p:extLst>
      <p:ext uri="{BB962C8B-B14F-4D97-AF65-F5344CB8AC3E}">
        <p14:creationId xmlns:p14="http://schemas.microsoft.com/office/powerpoint/2010/main" val="3584153778"/>
      </p:ext>
    </p:extLst>
  </p:cSld>
  <p:clrMapOvr>
    <a:masterClrMapping/>
  </p:clrMapOvr>
  <mc:AlternateContent xmlns:mc="http://schemas.openxmlformats.org/markup-compatibility/2006" xmlns:p14="http://schemas.microsoft.com/office/powerpoint/2010/main">
    <mc:Choice Requires="p14">
      <p:transition spd="slow" advTm="89780">
        <p14:reveal/>
      </p:transition>
    </mc:Choice>
    <mc:Fallback xmlns="">
      <p:transition spd="slow" advTm="8978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7E090-4B9E-6EF9-4CDF-346C468D9C42}"/>
            </a:ext>
          </a:extLst>
        </p:cNvPr>
        <p:cNvGrpSpPr/>
        <p:nvPr/>
      </p:nvGrpSpPr>
      <p:grpSpPr>
        <a:xfrm>
          <a:off x="0" y="0"/>
          <a:ext cx="0" cy="0"/>
          <a:chOff x="0" y="0"/>
          <a:chExt cx="0" cy="0"/>
        </a:xfrm>
      </p:grpSpPr>
      <p:sp>
        <p:nvSpPr>
          <p:cNvPr id="2" name="Rectangle 1" descr="Blue 10 quarter slide background">
            <a:extLst>
              <a:ext uri="{FF2B5EF4-FFF2-40B4-BE49-F238E27FC236}">
                <a16:creationId xmlns:a16="http://schemas.microsoft.com/office/drawing/2014/main" id="{396E5055-74C8-3D42-2117-913F1BEBB70F}"/>
              </a:ext>
            </a:extLst>
          </p:cNvPr>
          <p:cNvSpPr/>
          <p:nvPr/>
        </p:nvSpPr>
        <p:spPr bwMode="auto">
          <a:xfrm>
            <a:off x="2285703" y="857585"/>
            <a:ext cx="6858298" cy="514283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defTabSz="342900" fontAlgn="base">
              <a:spcBef>
                <a:spcPct val="0"/>
              </a:spcBef>
              <a:spcAft>
                <a:spcPct val="0"/>
              </a:spcAft>
            </a:pPr>
            <a:endParaRPr lang="en-US" sz="525">
              <a:solidFill>
                <a:schemeClr val="bg1"/>
              </a:solidFill>
            </a:endParaRPr>
          </a:p>
        </p:txBody>
      </p:sp>
      <p:pic>
        <p:nvPicPr>
          <p:cNvPr id="4" name="Picture 3" descr="A screenshot of a computer&#10;&#10;Description automatically generated">
            <a:extLst>
              <a:ext uri="{FF2B5EF4-FFF2-40B4-BE49-F238E27FC236}">
                <a16:creationId xmlns:a16="http://schemas.microsoft.com/office/drawing/2014/main" id="{74478B76-1268-00CE-4238-15961D498470}"/>
              </a:ext>
            </a:extLst>
          </p:cNvPr>
          <p:cNvPicPr>
            <a:picLocks noChangeAspect="1"/>
          </p:cNvPicPr>
          <p:nvPr/>
        </p:nvPicPr>
        <p:blipFill>
          <a:blip r:embed="rId3"/>
          <a:stretch>
            <a:fillRect/>
          </a:stretch>
        </p:blipFill>
        <p:spPr>
          <a:xfrm>
            <a:off x="2904249" y="1460820"/>
            <a:ext cx="5625722" cy="4202139"/>
          </a:xfrm>
          <a:prstGeom prst="rect">
            <a:avLst/>
          </a:prstGeom>
        </p:spPr>
      </p:pic>
      <p:sp>
        <p:nvSpPr>
          <p:cNvPr id="3" name="Title 2">
            <a:extLst>
              <a:ext uri="{FF2B5EF4-FFF2-40B4-BE49-F238E27FC236}">
                <a16:creationId xmlns:a16="http://schemas.microsoft.com/office/drawing/2014/main" id="{875CC94F-B4D0-06E3-994F-55968353A143}"/>
              </a:ext>
            </a:extLst>
          </p:cNvPr>
          <p:cNvSpPr>
            <a:spLocks noGrp="1"/>
          </p:cNvSpPr>
          <p:nvPr>
            <p:ph type="title"/>
          </p:nvPr>
        </p:nvSpPr>
        <p:spPr>
          <a:xfrm>
            <a:off x="215972" y="1073584"/>
            <a:ext cx="1858324" cy="774472"/>
          </a:xfrm>
        </p:spPr>
        <p:txBody>
          <a:bodyPr>
            <a:normAutofit fontScale="90000"/>
          </a:bodyPr>
          <a:lstStyle/>
          <a:p>
            <a:r>
              <a:rPr lang="en-US" sz="900" kern="0">
                <a:solidFill>
                  <a:srgbClr val="0F62FE"/>
                </a:solidFill>
                <a:latin typeface="IBM Plex Sans Medm" panose="020B0503050203000203" pitchFamily="34" charset="0"/>
                <a:sym typeface="IBM Plex Sans Light"/>
              </a:rPr>
              <a:t>Model customization</a:t>
            </a:r>
            <a:br>
              <a:rPr lang="en-US" sz="900" kern="0">
                <a:solidFill>
                  <a:srgbClr val="0F62FE"/>
                </a:solidFill>
                <a:latin typeface="IBM Plex Sans Medm" panose="020B0503050203000203" pitchFamily="34" charset="0"/>
                <a:sym typeface="IBM Plex Sans Light"/>
              </a:rPr>
            </a:br>
            <a:br>
              <a:rPr lang="en-US"/>
            </a:br>
            <a:r>
              <a:rPr lang="en-US">
                <a:solidFill>
                  <a:schemeClr val="tx1"/>
                </a:solidFill>
              </a:rPr>
              <a:t>Customize models with your enterprise data without sacrificing performance</a:t>
            </a:r>
          </a:p>
        </p:txBody>
      </p:sp>
      <p:sp>
        <p:nvSpPr>
          <p:cNvPr id="11" name="Slide Number Placeholder 2">
            <a:extLst>
              <a:ext uri="{FF2B5EF4-FFF2-40B4-BE49-F238E27FC236}">
                <a16:creationId xmlns:a16="http://schemas.microsoft.com/office/drawing/2014/main" id="{6A640376-9465-A53B-6E38-6F345CDD11EF}"/>
              </a:ext>
            </a:extLst>
          </p:cNvPr>
          <p:cNvSpPr>
            <a:spLocks noGrp="1"/>
          </p:cNvSpPr>
          <p:nvPr>
            <p:ph type="sldNum" sz="quarter" idx="4"/>
          </p:nvPr>
        </p:nvSpPr>
        <p:spPr>
          <a:xfrm>
            <a:off x="8835551" y="5713773"/>
            <a:ext cx="92974" cy="92333"/>
          </a:xfrm>
        </p:spPr>
        <p:txBody>
          <a:bodyPr/>
          <a:lstStyle/>
          <a:p>
            <a:fld id="{86CB4B4D-7CA3-9044-876B-883B54F8677D}" type="slidenum">
              <a:rPr lang="en-US" smtClean="0"/>
              <a:pPr/>
              <a:t>12</a:t>
            </a:fld>
            <a:endParaRPr lang="en-US"/>
          </a:p>
        </p:txBody>
      </p:sp>
      <p:sp>
        <p:nvSpPr>
          <p:cNvPr id="7" name="Footer Placeholder 5">
            <a:extLst>
              <a:ext uri="{FF2B5EF4-FFF2-40B4-BE49-F238E27FC236}">
                <a16:creationId xmlns:a16="http://schemas.microsoft.com/office/drawing/2014/main" id="{D107ED69-82D6-8611-35D1-D7420C61649E}"/>
              </a:ext>
            </a:extLst>
          </p:cNvPr>
          <p:cNvSpPr>
            <a:spLocks noGrp="1"/>
          </p:cNvSpPr>
          <p:nvPr>
            <p:ph type="ftr" sz="quarter" idx="18"/>
          </p:nvPr>
        </p:nvSpPr>
        <p:spPr>
          <a:xfrm>
            <a:off x="215972" y="5662959"/>
            <a:ext cx="1858324" cy="142856"/>
          </a:xfrm>
        </p:spPr>
        <p:txBody>
          <a:bodyPr/>
          <a:lstStyle/>
          <a:p>
            <a:r>
              <a:rPr lang="en-US"/>
              <a:t>Streamline AI development with </a:t>
            </a:r>
            <a:r>
              <a:rPr lang="en-US" err="1"/>
              <a:t>watsonx.ai</a:t>
            </a:r>
            <a:endParaRPr lang="en-US"/>
          </a:p>
        </p:txBody>
      </p:sp>
      <p:pic>
        <p:nvPicPr>
          <p:cNvPr id="6" name="Graphic 5">
            <a:extLst>
              <a:ext uri="{FF2B5EF4-FFF2-40B4-BE49-F238E27FC236}">
                <a16:creationId xmlns:a16="http://schemas.microsoft.com/office/drawing/2014/main" id="{599E4688-4605-25A8-36DA-EA40DF4416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686" y="4975896"/>
            <a:ext cx="455998" cy="455998"/>
          </a:xfrm>
          <a:prstGeom prst="rect">
            <a:avLst/>
          </a:prstGeom>
        </p:spPr>
      </p:pic>
    </p:spTree>
    <p:extLst>
      <p:ext uri="{BB962C8B-B14F-4D97-AF65-F5344CB8AC3E}">
        <p14:creationId xmlns:p14="http://schemas.microsoft.com/office/powerpoint/2010/main" val="1968731811"/>
      </p:ext>
    </p:extLst>
  </p:cSld>
  <p:clrMapOvr>
    <a:masterClrMapping/>
  </p:clrMapOvr>
  <mc:AlternateContent xmlns:mc="http://schemas.openxmlformats.org/markup-compatibility/2006" xmlns:p14="http://schemas.microsoft.com/office/powerpoint/2010/main">
    <mc:Choice Requires="p14">
      <p:transition spd="med" p14:dur="700" advTm="77145">
        <p:fade/>
      </p:transition>
    </mc:Choice>
    <mc:Fallback xmlns="">
      <p:transition spd="med" advTm="77145">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7E090-4B9E-6EF9-4CDF-346C468D9C42}"/>
            </a:ext>
          </a:extLst>
        </p:cNvPr>
        <p:cNvGrpSpPr/>
        <p:nvPr/>
      </p:nvGrpSpPr>
      <p:grpSpPr>
        <a:xfrm>
          <a:off x="0" y="0"/>
          <a:ext cx="0" cy="0"/>
          <a:chOff x="0" y="0"/>
          <a:chExt cx="0" cy="0"/>
        </a:xfrm>
      </p:grpSpPr>
      <p:sp>
        <p:nvSpPr>
          <p:cNvPr id="2" name="Rectangle 1" descr="Blue 10 quarter slide background">
            <a:extLst>
              <a:ext uri="{FF2B5EF4-FFF2-40B4-BE49-F238E27FC236}">
                <a16:creationId xmlns:a16="http://schemas.microsoft.com/office/drawing/2014/main" id="{34781EF8-47DE-75B1-CD40-A9D6DEBDADAD}"/>
              </a:ext>
            </a:extLst>
          </p:cNvPr>
          <p:cNvSpPr/>
          <p:nvPr/>
        </p:nvSpPr>
        <p:spPr bwMode="auto">
          <a:xfrm>
            <a:off x="2285703" y="857585"/>
            <a:ext cx="6858297" cy="514283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defTabSz="342900" fontAlgn="base">
              <a:spcBef>
                <a:spcPct val="0"/>
              </a:spcBef>
              <a:spcAft>
                <a:spcPct val="0"/>
              </a:spcAft>
            </a:pPr>
            <a:endParaRPr lang="en-US" sz="525">
              <a:solidFill>
                <a:schemeClr val="bg1"/>
              </a:solidFill>
            </a:endParaRPr>
          </a:p>
        </p:txBody>
      </p:sp>
      <p:sp>
        <p:nvSpPr>
          <p:cNvPr id="3" name="Title 2">
            <a:extLst>
              <a:ext uri="{FF2B5EF4-FFF2-40B4-BE49-F238E27FC236}">
                <a16:creationId xmlns:a16="http://schemas.microsoft.com/office/drawing/2014/main" id="{875CC94F-B4D0-06E3-994F-55968353A143}"/>
              </a:ext>
            </a:extLst>
          </p:cNvPr>
          <p:cNvSpPr>
            <a:spLocks noGrp="1"/>
          </p:cNvSpPr>
          <p:nvPr>
            <p:ph type="title"/>
          </p:nvPr>
        </p:nvSpPr>
        <p:spPr>
          <a:xfrm>
            <a:off x="215972" y="1073584"/>
            <a:ext cx="1858324" cy="774472"/>
          </a:xfrm>
        </p:spPr>
        <p:txBody>
          <a:bodyPr>
            <a:normAutofit fontScale="90000"/>
          </a:bodyPr>
          <a:lstStyle/>
          <a:p>
            <a:r>
              <a:rPr lang="en-US" sz="900" kern="0">
                <a:solidFill>
                  <a:srgbClr val="0F62FE"/>
                </a:solidFill>
                <a:latin typeface="IBM Plex Sans Medm" panose="020B0503050203000203" pitchFamily="34" charset="0"/>
                <a:sym typeface="IBM Plex Sans Light"/>
              </a:rPr>
              <a:t>AI development and deployment</a:t>
            </a:r>
            <a:br>
              <a:rPr lang="en-US" sz="900" kern="0">
                <a:solidFill>
                  <a:srgbClr val="0F62FE"/>
                </a:solidFill>
                <a:latin typeface="IBM Plex Sans Medm" panose="020B0503050203000203" pitchFamily="34" charset="0"/>
                <a:sym typeface="IBM Plex Sans Light"/>
              </a:rPr>
            </a:br>
            <a:br>
              <a:rPr lang="en-US"/>
            </a:br>
            <a:r>
              <a:rPr lang="en-US">
                <a:solidFill>
                  <a:schemeClr val="tx1"/>
                </a:solidFill>
              </a:rPr>
              <a:t>Build and deploy AI/ML with pro- and low-code tools, APIs, SDKs and third-party frameworks</a:t>
            </a:r>
          </a:p>
        </p:txBody>
      </p:sp>
      <p:sp>
        <p:nvSpPr>
          <p:cNvPr id="11" name="Slide Number Placeholder 2">
            <a:extLst>
              <a:ext uri="{FF2B5EF4-FFF2-40B4-BE49-F238E27FC236}">
                <a16:creationId xmlns:a16="http://schemas.microsoft.com/office/drawing/2014/main" id="{6A640376-9465-A53B-6E38-6F345CDD11EF}"/>
              </a:ext>
            </a:extLst>
          </p:cNvPr>
          <p:cNvSpPr>
            <a:spLocks noGrp="1"/>
          </p:cNvSpPr>
          <p:nvPr>
            <p:ph type="sldNum" sz="quarter" idx="4"/>
          </p:nvPr>
        </p:nvSpPr>
        <p:spPr>
          <a:xfrm>
            <a:off x="8835551" y="5713773"/>
            <a:ext cx="92974" cy="92333"/>
          </a:xfrm>
        </p:spPr>
        <p:txBody>
          <a:bodyPr/>
          <a:lstStyle/>
          <a:p>
            <a:fld id="{86CB4B4D-7CA3-9044-876B-883B54F8677D}" type="slidenum">
              <a:rPr lang="en-US" smtClean="0"/>
              <a:pPr/>
              <a:t>13</a:t>
            </a:fld>
            <a:endParaRPr lang="en-US"/>
          </a:p>
        </p:txBody>
      </p:sp>
      <p:sp>
        <p:nvSpPr>
          <p:cNvPr id="7" name="Footer Placeholder 5">
            <a:extLst>
              <a:ext uri="{FF2B5EF4-FFF2-40B4-BE49-F238E27FC236}">
                <a16:creationId xmlns:a16="http://schemas.microsoft.com/office/drawing/2014/main" id="{D107ED69-82D6-8611-35D1-D7420C61649E}"/>
              </a:ext>
            </a:extLst>
          </p:cNvPr>
          <p:cNvSpPr>
            <a:spLocks noGrp="1"/>
          </p:cNvSpPr>
          <p:nvPr>
            <p:ph type="ftr" sz="quarter" idx="18"/>
          </p:nvPr>
        </p:nvSpPr>
        <p:spPr>
          <a:xfrm>
            <a:off x="215972" y="5662959"/>
            <a:ext cx="1858324" cy="142856"/>
          </a:xfrm>
        </p:spPr>
        <p:txBody>
          <a:bodyPr/>
          <a:lstStyle/>
          <a:p>
            <a:r>
              <a:rPr lang="en-US"/>
              <a:t>Streamline AI development with </a:t>
            </a:r>
            <a:r>
              <a:rPr lang="en-US" err="1"/>
              <a:t>watsonx.ai</a:t>
            </a:r>
            <a:endParaRPr lang="en-US"/>
          </a:p>
        </p:txBody>
      </p:sp>
      <p:pic>
        <p:nvPicPr>
          <p:cNvPr id="4" name="Graphic 3">
            <a:extLst>
              <a:ext uri="{FF2B5EF4-FFF2-40B4-BE49-F238E27FC236}">
                <a16:creationId xmlns:a16="http://schemas.microsoft.com/office/drawing/2014/main" id="{924FFEC4-BF9F-D57E-81BD-A9B4EAE6D5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022" y="4975897"/>
            <a:ext cx="455998" cy="45599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FA0F3CAB-55BD-25A7-D50C-EA011B4EAB00}"/>
              </a:ext>
            </a:extLst>
          </p:cNvPr>
          <p:cNvPicPr/>
          <p:nvPr/>
        </p:nvPicPr>
        <p:blipFill>
          <a:blip r:embed="rId5"/>
          <a:stretch>
            <a:fillRect/>
          </a:stretch>
        </p:blipFill>
        <p:spPr>
          <a:xfrm>
            <a:off x="3059805" y="1288222"/>
            <a:ext cx="5524376" cy="4141958"/>
          </a:xfrm>
          <a:prstGeom prst="rect">
            <a:avLst/>
          </a:prstGeom>
        </p:spPr>
      </p:pic>
    </p:spTree>
    <p:extLst>
      <p:ext uri="{BB962C8B-B14F-4D97-AF65-F5344CB8AC3E}">
        <p14:creationId xmlns:p14="http://schemas.microsoft.com/office/powerpoint/2010/main" val="1610144897"/>
      </p:ext>
    </p:extLst>
  </p:cSld>
  <p:clrMapOvr>
    <a:masterClrMapping/>
  </p:clrMapOvr>
  <mc:AlternateContent xmlns:mc="http://schemas.openxmlformats.org/markup-compatibility/2006">
    <mc:Choice xmlns:p14="http://schemas.microsoft.com/office/powerpoint/2010/main" Requires="p14">
      <p:transition spd="med" p14:dur="700" advTm="51300">
        <p:fade/>
      </p:transition>
    </mc:Choice>
    <mc:Fallback>
      <p:transition spd="med" advTm="513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88792-5542-AEF6-491A-335CE6358740}"/>
            </a:ext>
          </a:extLst>
        </p:cNvPr>
        <p:cNvGrpSpPr/>
        <p:nvPr/>
      </p:nvGrpSpPr>
      <p:grpSpPr>
        <a:xfrm>
          <a:off x="0" y="0"/>
          <a:ext cx="0" cy="0"/>
          <a:chOff x="0" y="0"/>
          <a:chExt cx="0" cy="0"/>
        </a:xfrm>
      </p:grpSpPr>
      <p:sp>
        <p:nvSpPr>
          <p:cNvPr id="4" name="Rectangle 3" descr="Blue 10 quarter slide background">
            <a:extLst>
              <a:ext uri="{FF2B5EF4-FFF2-40B4-BE49-F238E27FC236}">
                <a16:creationId xmlns:a16="http://schemas.microsoft.com/office/drawing/2014/main" id="{FF858D4F-D242-1C62-4914-D098F12D7FDE}"/>
              </a:ext>
            </a:extLst>
          </p:cNvPr>
          <p:cNvSpPr/>
          <p:nvPr/>
        </p:nvSpPr>
        <p:spPr bwMode="auto">
          <a:xfrm>
            <a:off x="2285703" y="857585"/>
            <a:ext cx="6858298" cy="514283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defTabSz="342900" fontAlgn="base">
              <a:spcBef>
                <a:spcPct val="0"/>
              </a:spcBef>
              <a:spcAft>
                <a:spcPct val="0"/>
              </a:spcAft>
            </a:pPr>
            <a:endParaRPr lang="en-US" sz="525">
              <a:solidFill>
                <a:schemeClr val="bg1"/>
              </a:solidFill>
            </a:endParaRPr>
          </a:p>
        </p:txBody>
      </p:sp>
      <p:sp>
        <p:nvSpPr>
          <p:cNvPr id="11" name="Slide Number Placeholder 2">
            <a:extLst>
              <a:ext uri="{FF2B5EF4-FFF2-40B4-BE49-F238E27FC236}">
                <a16:creationId xmlns:a16="http://schemas.microsoft.com/office/drawing/2014/main" id="{C48F8D1B-E4C9-CCEB-0B2F-5D4FC7E01885}"/>
              </a:ext>
            </a:extLst>
          </p:cNvPr>
          <p:cNvSpPr>
            <a:spLocks noGrp="1"/>
          </p:cNvSpPr>
          <p:nvPr>
            <p:ph type="sldNum" sz="quarter" idx="4"/>
          </p:nvPr>
        </p:nvSpPr>
        <p:spPr>
          <a:xfrm>
            <a:off x="8835551" y="5713773"/>
            <a:ext cx="92974" cy="92333"/>
          </a:xfrm>
        </p:spPr>
        <p:txBody>
          <a:bodyPr/>
          <a:lstStyle/>
          <a:p>
            <a:fld id="{86CB4B4D-7CA3-9044-876B-883B54F8677D}" type="slidenum">
              <a:rPr lang="en-US" smtClean="0"/>
              <a:pPr/>
              <a:t>14</a:t>
            </a:fld>
            <a:endParaRPr lang="en-US"/>
          </a:p>
        </p:txBody>
      </p:sp>
      <p:sp>
        <p:nvSpPr>
          <p:cNvPr id="7" name="Footer Placeholder 5">
            <a:extLst>
              <a:ext uri="{FF2B5EF4-FFF2-40B4-BE49-F238E27FC236}">
                <a16:creationId xmlns:a16="http://schemas.microsoft.com/office/drawing/2014/main" id="{96F616C3-2370-D0E2-530B-50807E293CA6}"/>
              </a:ext>
            </a:extLst>
          </p:cNvPr>
          <p:cNvSpPr>
            <a:spLocks noGrp="1"/>
          </p:cNvSpPr>
          <p:nvPr>
            <p:ph type="ftr" sz="quarter" idx="18"/>
          </p:nvPr>
        </p:nvSpPr>
        <p:spPr>
          <a:xfrm>
            <a:off x="215972" y="5662959"/>
            <a:ext cx="1858324" cy="142856"/>
          </a:xfrm>
        </p:spPr>
        <p:txBody>
          <a:bodyPr/>
          <a:lstStyle/>
          <a:p>
            <a:r>
              <a:rPr lang="en-US"/>
              <a:t>Streamline AI development with </a:t>
            </a:r>
            <a:r>
              <a:rPr lang="en-US" err="1"/>
              <a:t>watsonx.ai</a:t>
            </a:r>
            <a:endParaRPr lang="en-US"/>
          </a:p>
        </p:txBody>
      </p:sp>
      <p:sp>
        <p:nvSpPr>
          <p:cNvPr id="5" name="Title 1">
            <a:extLst>
              <a:ext uri="{FF2B5EF4-FFF2-40B4-BE49-F238E27FC236}">
                <a16:creationId xmlns:a16="http://schemas.microsoft.com/office/drawing/2014/main" id="{40C2837F-BBB7-1EE4-8C8A-BB8662BAA981}"/>
              </a:ext>
            </a:extLst>
          </p:cNvPr>
          <p:cNvSpPr txBox="1">
            <a:spLocks/>
          </p:cNvSpPr>
          <p:nvPr/>
        </p:nvSpPr>
        <p:spPr>
          <a:xfrm>
            <a:off x="215972" y="1427820"/>
            <a:ext cx="7296370" cy="9988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endParaRPr lang="en-US" sz="900" kern="0">
              <a:solidFill>
                <a:srgbClr val="FF0000"/>
              </a:solidFill>
            </a:endParaRPr>
          </a:p>
        </p:txBody>
      </p:sp>
      <p:pic>
        <p:nvPicPr>
          <p:cNvPr id="8" name="Graphic 7">
            <a:extLst>
              <a:ext uri="{FF2B5EF4-FFF2-40B4-BE49-F238E27FC236}">
                <a16:creationId xmlns:a16="http://schemas.microsoft.com/office/drawing/2014/main" id="{53428D9C-7750-F1B3-A5B1-D29A5D4C39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022" y="4975897"/>
            <a:ext cx="455998" cy="455998"/>
          </a:xfrm>
          <a:prstGeom prst="rect">
            <a:avLst/>
          </a:prstGeom>
        </p:spPr>
      </p:pic>
      <p:pic>
        <p:nvPicPr>
          <p:cNvPr id="10" name="Picture 9" descr="Screens screenshot of a computer&#10;&#10;Description automatically generated">
            <a:extLst>
              <a:ext uri="{FF2B5EF4-FFF2-40B4-BE49-F238E27FC236}">
                <a16:creationId xmlns:a16="http://schemas.microsoft.com/office/drawing/2014/main" id="{507991D3-901B-2073-116B-143A568D26F4}"/>
              </a:ext>
            </a:extLst>
          </p:cNvPr>
          <p:cNvPicPr>
            <a:picLocks noChangeAspect="1"/>
          </p:cNvPicPr>
          <p:nvPr/>
        </p:nvPicPr>
        <p:blipFill>
          <a:blip r:embed="rId5"/>
          <a:stretch>
            <a:fillRect/>
          </a:stretch>
        </p:blipFill>
        <p:spPr>
          <a:xfrm>
            <a:off x="2926294" y="1427819"/>
            <a:ext cx="5577114" cy="4182835"/>
          </a:xfrm>
          <a:prstGeom prst="rect">
            <a:avLst/>
          </a:prstGeom>
        </p:spPr>
      </p:pic>
      <p:sp>
        <p:nvSpPr>
          <p:cNvPr id="14" name="Title 2">
            <a:extLst>
              <a:ext uri="{FF2B5EF4-FFF2-40B4-BE49-F238E27FC236}">
                <a16:creationId xmlns:a16="http://schemas.microsoft.com/office/drawing/2014/main" id="{72FBFACD-AB0E-FF73-DBCA-4995A124F7B3}"/>
              </a:ext>
            </a:extLst>
          </p:cNvPr>
          <p:cNvSpPr txBox="1">
            <a:spLocks/>
          </p:cNvSpPr>
          <p:nvPr/>
        </p:nvSpPr>
        <p:spPr>
          <a:xfrm>
            <a:off x="215972" y="1073584"/>
            <a:ext cx="1858324" cy="77447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900" kern="0">
                <a:solidFill>
                  <a:srgbClr val="0F62FE"/>
                </a:solidFill>
                <a:latin typeface="IBM Plex Sans Medm"/>
              </a:rPr>
              <a:t>AI development and deployment</a:t>
            </a:r>
            <a:br>
              <a:rPr lang="en-US" sz="900" kern="0">
                <a:latin typeface="IBM Plex Sans Medm" panose="020B0503050203000203" pitchFamily="34" charset="0"/>
              </a:rPr>
            </a:br>
            <a:br>
              <a:rPr lang="en-US" sz="1350" kern="0"/>
            </a:br>
            <a:r>
              <a:rPr lang="en-US" sz="1350" kern="0">
                <a:solidFill>
                  <a:schemeClr val="tx1"/>
                </a:solidFill>
                <a:latin typeface="IBM Plex Sans Light"/>
              </a:rPr>
              <a:t>Accelerate your development lifecycle by building and deploying custom agentic services using pro-code and low-code tools</a:t>
            </a:r>
            <a:endParaRPr lang="en-US" sz="900" kern="0">
              <a:solidFill>
                <a:schemeClr val="tx1"/>
              </a:solidFill>
              <a:latin typeface="IBM Plex Sans Medm"/>
            </a:endParaRPr>
          </a:p>
          <a:p>
            <a:endParaRPr lang="en-US" sz="1350"/>
          </a:p>
        </p:txBody>
      </p:sp>
      <p:sp>
        <p:nvSpPr>
          <p:cNvPr id="15" name="Footer Placeholder 5">
            <a:extLst>
              <a:ext uri="{FF2B5EF4-FFF2-40B4-BE49-F238E27FC236}">
                <a16:creationId xmlns:a16="http://schemas.microsoft.com/office/drawing/2014/main" id="{DE7FB9D0-9B99-922F-2489-9F6A19E75C37}"/>
              </a:ext>
            </a:extLst>
          </p:cNvPr>
          <p:cNvSpPr txBox="1">
            <a:spLocks/>
          </p:cNvSpPr>
          <p:nvPr/>
        </p:nvSpPr>
        <p:spPr>
          <a:xfrm>
            <a:off x="6645084" y="5570923"/>
            <a:ext cx="1858324" cy="142856"/>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lgn="r"/>
            <a:r>
              <a:rPr lang="en-US" sz="525" i="1">
                <a:solidFill>
                  <a:schemeClr val="bg1">
                    <a:lumMod val="65000"/>
                  </a:schemeClr>
                </a:solidFill>
              </a:rPr>
              <a:t>Feature available in tech preview</a:t>
            </a:r>
          </a:p>
        </p:txBody>
      </p:sp>
    </p:spTree>
    <p:extLst>
      <p:ext uri="{BB962C8B-B14F-4D97-AF65-F5344CB8AC3E}">
        <p14:creationId xmlns:p14="http://schemas.microsoft.com/office/powerpoint/2010/main" val="859302057"/>
      </p:ext>
    </p:extLst>
  </p:cSld>
  <p:clrMapOvr>
    <a:masterClrMapping/>
  </p:clrMapOvr>
  <p:transition spd="med" advTm="72333">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6571F5-61F5-E85D-6571-B2DFB8DBDC08}"/>
              </a:ext>
            </a:extLst>
          </p:cNvPr>
          <p:cNvSpPr>
            <a:spLocks noGrp="1"/>
          </p:cNvSpPr>
          <p:nvPr>
            <p:ph type="body" sz="quarter" idx="15"/>
          </p:nvPr>
        </p:nvSpPr>
        <p:spPr>
          <a:xfrm>
            <a:off x="2499987" y="1071869"/>
            <a:ext cx="1856538" cy="1001733"/>
          </a:xfrm>
        </p:spPr>
        <p:txBody>
          <a:bodyPr/>
          <a:lstStyle/>
          <a:p>
            <a:r>
              <a:rPr lang="en-US" sz="1575" kern="0"/>
              <a:t>Custom-built agents</a:t>
            </a:r>
          </a:p>
        </p:txBody>
      </p:sp>
      <p:sp>
        <p:nvSpPr>
          <p:cNvPr id="4" name="Text Placeholder 3">
            <a:extLst>
              <a:ext uri="{FF2B5EF4-FFF2-40B4-BE49-F238E27FC236}">
                <a16:creationId xmlns:a16="http://schemas.microsoft.com/office/drawing/2014/main" id="{D0364140-1161-0A3F-3C6C-BB19D7C8060F}"/>
              </a:ext>
            </a:extLst>
          </p:cNvPr>
          <p:cNvSpPr>
            <a:spLocks noGrp="1"/>
          </p:cNvSpPr>
          <p:nvPr>
            <p:ph type="body" sz="quarter" idx="12"/>
          </p:nvPr>
        </p:nvSpPr>
        <p:spPr>
          <a:xfrm>
            <a:off x="4785690" y="1072393"/>
            <a:ext cx="3214269" cy="1072018"/>
          </a:xfrm>
        </p:spPr>
        <p:txBody>
          <a:bodyPr/>
          <a:lstStyle/>
          <a:p>
            <a:r>
              <a:rPr lang="en-US" sz="1050" err="1">
                <a:solidFill>
                  <a:srgbClr val="000000"/>
                </a:solidFill>
                <a:latin typeface="IBM Plex Sans Medm" panose="020B0503050203000203" pitchFamily="34" charset="0"/>
              </a:rPr>
              <a:t>watsonx.ai</a:t>
            </a:r>
            <a:br>
              <a:rPr lang="en-US" sz="1050">
                <a:solidFill>
                  <a:srgbClr val="000000"/>
                </a:solidFill>
                <a:latin typeface="IBM Plex Sans Medm" panose="020B0503050203000203" pitchFamily="34" charset="0"/>
              </a:rPr>
            </a:br>
            <a:r>
              <a:rPr lang="en-US" sz="1050">
                <a:solidFill>
                  <a:srgbClr val="000000"/>
                </a:solidFill>
              </a:rPr>
              <a:t>Build custom-designed agents.</a:t>
            </a:r>
          </a:p>
          <a:p>
            <a:r>
              <a:rPr lang="en-US" sz="1050">
                <a:solidFill>
                  <a:srgbClr val="000000"/>
                </a:solidFill>
              </a:rPr>
              <a:t> </a:t>
            </a:r>
          </a:p>
          <a:p>
            <a:r>
              <a:rPr lang="en-US" sz="1050"/>
              <a:t>Design, deploy and manage AI agents with ease </a:t>
            </a:r>
            <a:br>
              <a:rPr lang="en-US" sz="1050"/>
            </a:br>
            <a:r>
              <a:rPr lang="en-US" sz="1050"/>
              <a:t>using pro- and low-code options.</a:t>
            </a:r>
          </a:p>
          <a:p>
            <a:endParaRPr lang="en-US"/>
          </a:p>
        </p:txBody>
      </p:sp>
      <p:sp>
        <p:nvSpPr>
          <p:cNvPr id="5" name="Text Placeholder 4">
            <a:extLst>
              <a:ext uri="{FF2B5EF4-FFF2-40B4-BE49-F238E27FC236}">
                <a16:creationId xmlns:a16="http://schemas.microsoft.com/office/drawing/2014/main" id="{B00A4C1B-FCF4-76FB-C4E5-0E55C79E0E21}"/>
              </a:ext>
            </a:extLst>
          </p:cNvPr>
          <p:cNvSpPr>
            <a:spLocks noGrp="1"/>
          </p:cNvSpPr>
          <p:nvPr>
            <p:ph type="body" sz="quarter" idx="16"/>
          </p:nvPr>
        </p:nvSpPr>
        <p:spPr/>
        <p:txBody>
          <a:bodyPr/>
          <a:lstStyle/>
          <a:p>
            <a:r>
              <a:rPr lang="en-US" sz="1575" kern="0"/>
              <a:t>Pre-built agents</a:t>
            </a:r>
            <a:endParaRPr lang="en-US" sz="1575"/>
          </a:p>
        </p:txBody>
      </p:sp>
      <p:sp>
        <p:nvSpPr>
          <p:cNvPr id="6" name="Text Placeholder 5">
            <a:extLst>
              <a:ext uri="{FF2B5EF4-FFF2-40B4-BE49-F238E27FC236}">
                <a16:creationId xmlns:a16="http://schemas.microsoft.com/office/drawing/2014/main" id="{1BACF415-1869-738C-515E-24B4B058B847}"/>
              </a:ext>
            </a:extLst>
          </p:cNvPr>
          <p:cNvSpPr>
            <a:spLocks noGrp="1"/>
          </p:cNvSpPr>
          <p:nvPr>
            <p:ph type="body" sz="quarter" idx="13"/>
          </p:nvPr>
        </p:nvSpPr>
        <p:spPr>
          <a:xfrm>
            <a:off x="4785690" y="2716526"/>
            <a:ext cx="3214269" cy="1134470"/>
          </a:xfrm>
        </p:spPr>
        <p:txBody>
          <a:bodyPr>
            <a:normAutofit lnSpcReduction="10000"/>
          </a:bodyPr>
          <a:lstStyle/>
          <a:p>
            <a:r>
              <a:rPr lang="en-US" sz="1050" err="1">
                <a:solidFill>
                  <a:srgbClr val="000000"/>
                </a:solidFill>
                <a:latin typeface="IBM Plex Sans Medm" panose="020B0503050203000203" pitchFamily="34" charset="0"/>
              </a:rPr>
              <a:t>watsonx</a:t>
            </a:r>
            <a:r>
              <a:rPr lang="en-US" sz="1050">
                <a:solidFill>
                  <a:srgbClr val="000000"/>
                </a:solidFill>
                <a:latin typeface="IBM Plex Sans Medm" panose="020B0503050203000203" pitchFamily="34" charset="0"/>
              </a:rPr>
              <a:t> Orchestrate</a:t>
            </a:r>
            <a:br>
              <a:rPr lang="en-US" sz="1050">
                <a:solidFill>
                  <a:srgbClr val="000000"/>
                </a:solidFill>
                <a:latin typeface="IBM Plex Sans Medm" panose="020B0503050203000203" pitchFamily="34" charset="0"/>
              </a:rPr>
            </a:br>
            <a:r>
              <a:rPr lang="en-US" sz="1050">
                <a:solidFill>
                  <a:srgbClr val="000000"/>
                </a:solidFill>
              </a:rPr>
              <a:t>Accelerate AI agent deployment.</a:t>
            </a:r>
          </a:p>
          <a:p>
            <a:r>
              <a:rPr lang="en-US" sz="1050">
                <a:solidFill>
                  <a:srgbClr val="000000"/>
                </a:solidFill>
              </a:rPr>
              <a:t> </a:t>
            </a:r>
          </a:p>
          <a:p>
            <a:r>
              <a:rPr lang="en-US" sz="1050"/>
              <a:t>Get started quickly with pre-built AI agents powered with business logic and seamless integration to the tools that power your business.</a:t>
            </a:r>
          </a:p>
        </p:txBody>
      </p:sp>
      <p:sp>
        <p:nvSpPr>
          <p:cNvPr id="7" name="Text Placeholder 6">
            <a:extLst>
              <a:ext uri="{FF2B5EF4-FFF2-40B4-BE49-F238E27FC236}">
                <a16:creationId xmlns:a16="http://schemas.microsoft.com/office/drawing/2014/main" id="{30A00FB8-2367-876E-6C5E-E45E727095D3}"/>
              </a:ext>
            </a:extLst>
          </p:cNvPr>
          <p:cNvSpPr>
            <a:spLocks noGrp="1"/>
          </p:cNvSpPr>
          <p:nvPr>
            <p:ph type="body" sz="quarter" idx="17"/>
          </p:nvPr>
        </p:nvSpPr>
        <p:spPr/>
        <p:txBody>
          <a:bodyPr/>
          <a:lstStyle/>
          <a:p>
            <a:r>
              <a:rPr lang="en-US" sz="1575" kern="0"/>
              <a:t>Multi-agent orchestration</a:t>
            </a:r>
            <a:endParaRPr lang="en-US" sz="1575"/>
          </a:p>
        </p:txBody>
      </p:sp>
      <p:sp>
        <p:nvSpPr>
          <p:cNvPr id="8" name="Text Placeholder 7">
            <a:extLst>
              <a:ext uri="{FF2B5EF4-FFF2-40B4-BE49-F238E27FC236}">
                <a16:creationId xmlns:a16="http://schemas.microsoft.com/office/drawing/2014/main" id="{02E12428-DAED-86DE-6852-664ED53F83DD}"/>
              </a:ext>
            </a:extLst>
          </p:cNvPr>
          <p:cNvSpPr>
            <a:spLocks noGrp="1"/>
          </p:cNvSpPr>
          <p:nvPr>
            <p:ph type="body" sz="quarter" idx="14"/>
          </p:nvPr>
        </p:nvSpPr>
        <p:spPr>
          <a:xfrm>
            <a:off x="4785690" y="4812164"/>
            <a:ext cx="3214269" cy="1000568"/>
          </a:xfrm>
        </p:spPr>
        <p:txBody>
          <a:bodyPr>
            <a:normAutofit fontScale="92500" lnSpcReduction="20000"/>
          </a:bodyPr>
          <a:lstStyle/>
          <a:p>
            <a:r>
              <a:rPr lang="en-US" sz="1050" dirty="0" err="1">
                <a:solidFill>
                  <a:srgbClr val="000000"/>
                </a:solidFill>
                <a:latin typeface="IBM Plex Sans Medm" panose="020B0503050203000203" pitchFamily="34" charset="0"/>
              </a:rPr>
              <a:t>watsonx</a:t>
            </a:r>
            <a:r>
              <a:rPr lang="en-US" sz="1050" dirty="0">
                <a:solidFill>
                  <a:srgbClr val="000000"/>
                </a:solidFill>
                <a:latin typeface="IBM Plex Sans Medm" panose="020B0503050203000203" pitchFamily="34" charset="0"/>
              </a:rPr>
              <a:t> Orchestrate</a:t>
            </a:r>
          </a:p>
          <a:p>
            <a:r>
              <a:rPr lang="en-US" sz="1050" dirty="0">
                <a:solidFill>
                  <a:srgbClr val="000000"/>
                </a:solidFill>
              </a:rPr>
              <a:t>Manage all agents in one place.</a:t>
            </a:r>
          </a:p>
          <a:p>
            <a:r>
              <a:rPr lang="en-US" sz="1050" dirty="0">
                <a:solidFill>
                  <a:srgbClr val="000000"/>
                </a:solidFill>
              </a:rPr>
              <a:t> </a:t>
            </a:r>
          </a:p>
          <a:p>
            <a:r>
              <a:rPr lang="en-US" sz="1050" dirty="0"/>
              <a:t>Easily deploy and manage any agent for any </a:t>
            </a:r>
            <a:br>
              <a:rPr lang="en-US" sz="1050" dirty="0"/>
            </a:br>
            <a:r>
              <a:rPr lang="en-US" sz="1050" dirty="0"/>
              <a:t>task within a simple and unified user experience optimized to scale.</a:t>
            </a:r>
          </a:p>
          <a:p>
            <a:endParaRPr lang="en-US" dirty="0"/>
          </a:p>
        </p:txBody>
      </p:sp>
      <p:sp>
        <p:nvSpPr>
          <p:cNvPr id="10" name="Footer Placeholder 9">
            <a:extLst>
              <a:ext uri="{FF2B5EF4-FFF2-40B4-BE49-F238E27FC236}">
                <a16:creationId xmlns:a16="http://schemas.microsoft.com/office/drawing/2014/main" id="{6D2C2853-11EA-09A4-0A48-9F72E898C930}"/>
              </a:ext>
            </a:extLst>
          </p:cNvPr>
          <p:cNvSpPr>
            <a:spLocks noGrp="1"/>
          </p:cNvSpPr>
          <p:nvPr>
            <p:ph type="ftr" sz="quarter" idx="18"/>
          </p:nvPr>
        </p:nvSpPr>
        <p:spPr/>
        <p:txBody>
          <a:bodyPr/>
          <a:lstStyle/>
          <a:p>
            <a:r>
              <a:rPr lang="en-US"/>
              <a:t>Streamline AI development with </a:t>
            </a:r>
            <a:r>
              <a:rPr lang="en-US" err="1"/>
              <a:t>watsonx.ai</a:t>
            </a:r>
            <a:endParaRPr lang="en-US"/>
          </a:p>
        </p:txBody>
      </p:sp>
      <p:sp>
        <p:nvSpPr>
          <p:cNvPr id="11" name="Slide Number Placeholder 10">
            <a:extLst>
              <a:ext uri="{FF2B5EF4-FFF2-40B4-BE49-F238E27FC236}">
                <a16:creationId xmlns:a16="http://schemas.microsoft.com/office/drawing/2014/main" id="{EC841FF7-54B3-FE4D-BDAC-AE37B3CA9E55}"/>
              </a:ext>
            </a:extLst>
          </p:cNvPr>
          <p:cNvSpPr>
            <a:spLocks noGrp="1"/>
          </p:cNvSpPr>
          <p:nvPr>
            <p:ph type="sldNum" sz="quarter" idx="4"/>
          </p:nvPr>
        </p:nvSpPr>
        <p:spPr>
          <a:xfrm>
            <a:off x="8835551" y="6491158"/>
            <a:ext cx="92974" cy="92333"/>
          </a:xfrm>
        </p:spPr>
        <p:txBody>
          <a:bodyPr/>
          <a:lstStyle/>
          <a:p>
            <a:fld id="{86CB4B4D-7CA3-9044-876B-883B54F8677D}" type="slidenum">
              <a:rPr lang="en-US" smtClean="0"/>
              <a:pPr/>
              <a:t>15</a:t>
            </a:fld>
            <a:endParaRPr lang="en-US"/>
          </a:p>
        </p:txBody>
      </p:sp>
      <p:sp>
        <p:nvSpPr>
          <p:cNvPr id="12" name="Title 1">
            <a:extLst>
              <a:ext uri="{FF2B5EF4-FFF2-40B4-BE49-F238E27FC236}">
                <a16:creationId xmlns:a16="http://schemas.microsoft.com/office/drawing/2014/main" id="{B75F92E6-B349-8EE7-953F-D3FBD58BB928}"/>
              </a:ext>
            </a:extLst>
          </p:cNvPr>
          <p:cNvSpPr>
            <a:spLocks noGrp="1"/>
          </p:cNvSpPr>
          <p:nvPr>
            <p:ph type="title"/>
          </p:nvPr>
        </p:nvSpPr>
        <p:spPr>
          <a:xfrm>
            <a:off x="215999" y="1071869"/>
            <a:ext cx="1861645" cy="1069709"/>
          </a:xfrm>
        </p:spPr>
        <p:txBody>
          <a:bodyPr/>
          <a:lstStyle/>
          <a:p>
            <a:r>
              <a:rPr lang="en-US" sz="900">
                <a:solidFill>
                  <a:schemeClr val="accent1"/>
                </a:solidFill>
                <a:latin typeface="IBM Plex Sans Medm" panose="020B0503050203000203" pitchFamily="34" charset="0"/>
              </a:rPr>
              <a:t>AI development and deployment</a:t>
            </a:r>
            <a:br>
              <a:rPr lang="en-US" sz="900">
                <a:solidFill>
                  <a:schemeClr val="accent1"/>
                </a:solidFill>
                <a:latin typeface="IBM Plex Sans Medm" panose="020B0503050203000203" pitchFamily="34" charset="0"/>
              </a:rPr>
            </a:br>
            <a:br>
              <a:rPr lang="en-US">
                <a:solidFill>
                  <a:srgbClr val="000000"/>
                </a:solidFill>
              </a:rPr>
            </a:br>
            <a:r>
              <a:rPr lang="en-US">
                <a:solidFill>
                  <a:srgbClr val="000000"/>
                </a:solidFill>
              </a:rPr>
              <a:t>Three areas of agentic innovation</a:t>
            </a:r>
          </a:p>
        </p:txBody>
      </p:sp>
      <p:pic>
        <p:nvPicPr>
          <p:cNvPr id="2" name="Graphic 1">
            <a:extLst>
              <a:ext uri="{FF2B5EF4-FFF2-40B4-BE49-F238E27FC236}">
                <a16:creationId xmlns:a16="http://schemas.microsoft.com/office/drawing/2014/main" id="{3837ED1F-7B48-026D-ACF6-2D04D5FEB9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022" y="4975897"/>
            <a:ext cx="455998" cy="455998"/>
          </a:xfrm>
          <a:prstGeom prst="rect">
            <a:avLst/>
          </a:prstGeom>
        </p:spPr>
      </p:pic>
    </p:spTree>
    <p:extLst>
      <p:ext uri="{BB962C8B-B14F-4D97-AF65-F5344CB8AC3E}">
        <p14:creationId xmlns:p14="http://schemas.microsoft.com/office/powerpoint/2010/main" val="3730563671"/>
      </p:ext>
    </p:extLst>
  </p:cSld>
  <p:clrMapOvr>
    <a:masterClrMapping/>
  </p:clrMapOvr>
  <p:transition spd="slow" advTm="70940">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66344" y="1161288"/>
            <a:ext cx="2702052" cy="4526280"/>
          </a:xfrm>
        </p:spPr>
        <p:txBody>
          <a:bodyPr>
            <a:normAutofit/>
          </a:bodyPr>
          <a:lstStyle/>
          <a:p>
            <a:r>
              <a:rPr lang="en-ID" sz="3500" b="1" dirty="0">
                <a:latin typeface="IBM Plex Sans Arabic Light" panose="020B0403050203000203" pitchFamily="34" charset="-78"/>
                <a:ea typeface="IBM Plex Sans JP Text" panose="020B0503050203000203" pitchFamily="34" charset="-128"/>
                <a:cs typeface="IBM Plex Sans Arabic Light" panose="020B0403050203000203" pitchFamily="34" charset="-78"/>
              </a:rPr>
              <a:t>Manfaat </a:t>
            </a:r>
            <a:r>
              <a:rPr lang="en-ID" sz="3500" b="1" dirty="0" err="1">
                <a:latin typeface="IBM Plex Sans Arabic Light" panose="020B0403050203000203" pitchFamily="34" charset="-78"/>
                <a:ea typeface="IBM Plex Sans JP Text" panose="020B0503050203000203" pitchFamily="34" charset="-128"/>
                <a:cs typeface="IBM Plex Sans Arabic Light" panose="020B0403050203000203" pitchFamily="34" charset="-78"/>
              </a:rPr>
              <a:t>Nyata</a:t>
            </a:r>
            <a:r>
              <a:rPr lang="en-ID" sz="3500" b="1" dirty="0">
                <a:latin typeface="IBM Plex Sans Arabic Light" panose="020B0403050203000203" pitchFamily="34" charset="-78"/>
                <a:ea typeface="IBM Plex Sans JP Text" panose="020B0503050203000203" pitchFamily="34" charset="-128"/>
                <a:cs typeface="IBM Plex Sans Arabic Light" panose="020B0403050203000203" pitchFamily="34" charset="-78"/>
              </a:rPr>
              <a:t>: AI IBM </a:t>
            </a:r>
            <a:r>
              <a:rPr lang="en-ID" sz="3500" b="1" dirty="0" err="1">
                <a:latin typeface="IBM Plex Sans Arabic Light" panose="020B0403050203000203" pitchFamily="34" charset="-78"/>
                <a:ea typeface="IBM Plex Sans JP Text" panose="020B0503050203000203" pitchFamily="34" charset="-128"/>
                <a:cs typeface="IBM Plex Sans Arabic Light" panose="020B0403050203000203" pitchFamily="34" charset="-78"/>
              </a:rPr>
              <a:t>Mengatasi</a:t>
            </a:r>
            <a:r>
              <a:rPr lang="en-ID" sz="3500" b="1" dirty="0">
                <a:latin typeface="IBM Plex Sans Arabic Light" panose="020B0403050203000203" pitchFamily="34" charset="-78"/>
                <a:ea typeface="IBM Plex Sans JP Text" panose="020B0503050203000203" pitchFamily="34" charset="-128"/>
                <a:cs typeface="IBM Plex Sans Arabic Light" panose="020B0403050203000203" pitchFamily="34" charset="-78"/>
              </a:rPr>
              <a:t> </a:t>
            </a:r>
            <a:r>
              <a:rPr lang="en-ID" sz="3500" b="1" dirty="0" err="1">
                <a:latin typeface="IBM Plex Sans Arabic Light" panose="020B0403050203000203" pitchFamily="34" charset="-78"/>
                <a:ea typeface="IBM Plex Sans JP Text" panose="020B0503050203000203" pitchFamily="34" charset="-128"/>
                <a:cs typeface="IBM Plex Sans Arabic Light" panose="020B0403050203000203" pitchFamily="34" charset="-78"/>
              </a:rPr>
              <a:t>Tantangan</a:t>
            </a:r>
            <a:r>
              <a:rPr lang="en-ID" sz="3500" b="1" dirty="0">
                <a:latin typeface="IBM Plex Sans Arabic Light" panose="020B0403050203000203" pitchFamily="34" charset="-78"/>
                <a:ea typeface="IBM Plex Sans JP Text" panose="020B0503050203000203" pitchFamily="34" charset="-128"/>
                <a:cs typeface="IBM Plex Sans Arabic Light" panose="020B0403050203000203" pitchFamily="34" charset="-78"/>
              </a:rPr>
              <a:t> Telco Anda</a:t>
            </a:r>
          </a:p>
        </p:txBody>
      </p:sp>
      <p:sp>
        <p:nvSpPr>
          <p:cNvPr id="22" name="Rectangle 21">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9" name="Picture 8" descr="IBM 8-bar logo">
            <a:extLst>
              <a:ext uri="{FF2B5EF4-FFF2-40B4-BE49-F238E27FC236}">
                <a16:creationId xmlns:a16="http://schemas.microsoft.com/office/drawing/2014/main" id="{DAF0E919-68D7-ECB5-4F6C-67B6822037A5}"/>
              </a:ext>
            </a:extLst>
          </p:cNvPr>
          <p:cNvPicPr/>
          <p:nvPr/>
        </p:nvPicPr>
        <p:blipFill>
          <a:blip r:embed="rId2"/>
          <a:stretch>
            <a:fillRect/>
          </a:stretch>
        </p:blipFill>
        <p:spPr>
          <a:xfrm>
            <a:off x="8067315" y="6369490"/>
            <a:ext cx="961276" cy="325674"/>
          </a:xfrm>
          <a:prstGeom prst="rect">
            <a:avLst/>
          </a:prstGeom>
        </p:spPr>
      </p:pic>
      <p:graphicFrame>
        <p:nvGraphicFramePr>
          <p:cNvPr id="24" name="Content Placeholder 2">
            <a:extLst>
              <a:ext uri="{FF2B5EF4-FFF2-40B4-BE49-F238E27FC236}">
                <a16:creationId xmlns:a16="http://schemas.microsoft.com/office/drawing/2014/main" id="{1793D54F-F746-7F78-5727-320081C2900C}"/>
              </a:ext>
            </a:extLst>
          </p:cNvPr>
          <p:cNvGraphicFramePr>
            <a:graphicFrameLocks noGrp="1"/>
          </p:cNvGraphicFramePr>
          <p:nvPr>
            <p:ph idx="1"/>
            <p:extLst>
              <p:ext uri="{D42A27DB-BD31-4B8C-83A1-F6EECF244321}">
                <p14:modId xmlns:p14="http://schemas.microsoft.com/office/powerpoint/2010/main" val="2771680491"/>
              </p:ext>
            </p:extLst>
          </p:nvPr>
        </p:nvGraphicFramePr>
        <p:xfrm>
          <a:off x="3168396" y="304800"/>
          <a:ext cx="5860195" cy="5974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5" name="Picture 4" descr="PT Profesional Telekomunikasi Indonesia">
            <a:extLst>
              <a:ext uri="{FF2B5EF4-FFF2-40B4-BE49-F238E27FC236}">
                <a16:creationId xmlns:a16="http://schemas.microsoft.com/office/drawing/2014/main" id="{5387942D-FE29-50E5-20D2-77A28290A2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8493" y="6241205"/>
            <a:ext cx="1901749" cy="542791"/>
          </a:xfrm>
          <a:prstGeom prst="rect">
            <a:avLst/>
          </a:prstGeom>
          <a:noFill/>
          <a:extLst>
            <a:ext uri="{909E8E84-426E-40DD-AFC4-6F175D3DCCD1}">
              <a14:hiddenFill xmlns:a14="http://schemas.microsoft.com/office/drawing/2010/main">
                <a:solidFill>
                  <a:srgbClr val="FFFFFF"/>
                </a:solidFill>
              </a14:hiddenFill>
            </a:ext>
          </a:extLst>
        </p:spPr>
      </p:pic>
      <p:sp>
        <p:nvSpPr>
          <p:cNvPr id="26" name="Footer Placeholder 25">
            <a:extLst>
              <a:ext uri="{FF2B5EF4-FFF2-40B4-BE49-F238E27FC236}">
                <a16:creationId xmlns:a16="http://schemas.microsoft.com/office/drawing/2014/main" id="{12F00D84-2B82-0E97-4624-1C8199916CFC}"/>
              </a:ext>
            </a:extLst>
          </p:cNvPr>
          <p:cNvSpPr>
            <a:spLocks noGrp="1"/>
          </p:cNvSpPr>
          <p:nvPr>
            <p:ph type="ftr" sz="quarter" idx="11"/>
          </p:nvPr>
        </p:nvSpPr>
        <p:spPr>
          <a:xfrm>
            <a:off x="96012" y="6330039"/>
            <a:ext cx="2895600" cy="365125"/>
          </a:xfrm>
        </p:spPr>
        <p:txBody>
          <a:bodyPr/>
          <a:lstStyle/>
          <a:p>
            <a:r>
              <a:rPr lang="en-US"/>
              <a:t>IBM Technology  |  ©2025 IBM Corporation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326CC-70E8-E092-E59F-6D6EAD984781}"/>
            </a:ext>
          </a:extLst>
        </p:cNvPr>
        <p:cNvGrpSpPr/>
        <p:nvPr/>
      </p:nvGrpSpPr>
      <p:grpSpPr>
        <a:xfrm>
          <a:off x="0" y="0"/>
          <a:ext cx="0" cy="0"/>
          <a:chOff x="0" y="0"/>
          <a:chExt cx="0" cy="0"/>
        </a:xfrm>
      </p:grpSpPr>
      <p:pic>
        <p:nvPicPr>
          <p:cNvPr id="12" name="Picture 11" descr="A road with colorful markers and numbers&#10;&#10;AI-generated content may be incorrect.">
            <a:extLst>
              <a:ext uri="{FF2B5EF4-FFF2-40B4-BE49-F238E27FC236}">
                <a16:creationId xmlns:a16="http://schemas.microsoft.com/office/drawing/2014/main" id="{EF1B324A-1CA3-7FBC-B7D8-7977D439CBBA}"/>
              </a:ext>
            </a:extLst>
          </p:cNvPr>
          <p:cNvPicPr>
            <a:picLocks noGrp="1" noRot="1" noChangeAspect="1" noMove="1" noResize="1" noEditPoints="1" noAdjustHandles="1" noChangeArrowheads="1" noChangeShapeType="1" noCrop="1"/>
          </p:cNvPicPr>
          <p:nvPr/>
        </p:nvPicPr>
        <p:blipFill>
          <a:blip r:embed="rId3"/>
          <a:stretch>
            <a:fillRect/>
          </a:stretch>
        </p:blipFill>
        <p:spPr>
          <a:xfrm>
            <a:off x="0" y="857250"/>
            <a:ext cx="9144000" cy="5143500"/>
          </a:xfrm>
          <a:prstGeom prst="rect">
            <a:avLst/>
          </a:prstGeom>
        </p:spPr>
      </p:pic>
      <p:sp>
        <p:nvSpPr>
          <p:cNvPr id="15" name="Rounded Rectangle 14">
            <a:extLst>
              <a:ext uri="{FF2B5EF4-FFF2-40B4-BE49-F238E27FC236}">
                <a16:creationId xmlns:a16="http://schemas.microsoft.com/office/drawing/2014/main" id="{E055697C-3E73-B807-BC5E-5F0BE5B717CF}"/>
              </a:ext>
            </a:extLst>
          </p:cNvPr>
          <p:cNvSpPr/>
          <p:nvPr/>
        </p:nvSpPr>
        <p:spPr>
          <a:xfrm>
            <a:off x="440697" y="4716989"/>
            <a:ext cx="1084307" cy="452849"/>
          </a:xfrm>
          <a:prstGeom prst="roundRect">
            <a:avLst/>
          </a:prstGeom>
          <a:ln w="12700">
            <a:solidFill>
              <a:srgbClr val="E5F6FF"/>
            </a:solidFill>
          </a:ln>
          <a:effectLst>
            <a:outerShdw blurRad="100459" dist="38100" dir="2700000" algn="tl" rotWithShape="0">
              <a:schemeClr val="tx1">
                <a:lumMod val="50000"/>
                <a:lumOff val="50000"/>
                <a:alpha val="40000"/>
              </a:schemeClr>
            </a:outerShdw>
          </a:effectLst>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r>
              <a:rPr lang="en-US" sz="675">
                <a:solidFill>
                  <a:srgbClr val="000000"/>
                </a:solidFill>
                <a:latin typeface="IBM Plex Sans"/>
                <a:ea typeface="Alegreya Sans Heavy"/>
                <a:cs typeface="Alegreya Sans Heavy"/>
                <a:sym typeface="Alegreya Sans Heavy"/>
              </a:rPr>
              <a:t>Intelligent Document Processing for Claim Documents</a:t>
            </a:r>
            <a:endParaRPr lang="en-US" sz="675">
              <a:solidFill>
                <a:srgbClr val="000000"/>
              </a:solidFill>
              <a:latin typeface="IBM Plex Sans"/>
              <a:ea typeface="Alegreya Sans Heavy"/>
              <a:cs typeface="Alegreya Sans Heavy"/>
            </a:endParaRPr>
          </a:p>
        </p:txBody>
      </p:sp>
      <p:sp>
        <p:nvSpPr>
          <p:cNvPr id="16" name="Rounded Rectangle 15">
            <a:extLst>
              <a:ext uri="{FF2B5EF4-FFF2-40B4-BE49-F238E27FC236}">
                <a16:creationId xmlns:a16="http://schemas.microsoft.com/office/drawing/2014/main" id="{78DD0672-D637-6330-B3AB-6FF86721A669}"/>
              </a:ext>
            </a:extLst>
          </p:cNvPr>
          <p:cNvSpPr/>
          <p:nvPr/>
        </p:nvSpPr>
        <p:spPr>
          <a:xfrm>
            <a:off x="440697" y="3984816"/>
            <a:ext cx="1084307" cy="640408"/>
          </a:xfrm>
          <a:prstGeom prst="roundRect">
            <a:avLst/>
          </a:prstGeom>
          <a:ln w="12700">
            <a:solidFill>
              <a:srgbClr val="E5F6FF"/>
            </a:solidFill>
          </a:ln>
          <a:effectLst>
            <a:outerShdw blurRad="100459" dist="38100" dir="2700000" algn="tl" rotWithShape="0">
              <a:schemeClr val="tx1">
                <a:lumMod val="50000"/>
                <a:lumOff val="50000"/>
                <a:alpha val="40000"/>
              </a:schemeClr>
            </a:outerShdw>
          </a:effectLst>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r>
              <a:rPr lang="en-US" sz="675">
                <a:solidFill>
                  <a:srgbClr val="000000"/>
                </a:solidFill>
                <a:latin typeface="IBM Plex Sans"/>
                <a:ea typeface="Alegreya Sans Heavy"/>
                <a:cs typeface="Alegreya Sans Heavy"/>
                <a:sym typeface="Alegreya Sans Heavy"/>
              </a:rPr>
              <a:t>Data Science and Analytics for Pre-Approval and Reimburse Claim Classification</a:t>
            </a:r>
            <a:endParaRPr lang="en-US" sz="675">
              <a:solidFill>
                <a:srgbClr val="000000"/>
              </a:solidFill>
              <a:latin typeface="IBM Plex Sans"/>
              <a:ea typeface="Alegreya Sans Heavy"/>
              <a:cs typeface="Alegreya Sans Heavy"/>
            </a:endParaRPr>
          </a:p>
        </p:txBody>
      </p:sp>
      <p:sp>
        <p:nvSpPr>
          <p:cNvPr id="18" name="Rounded Rectangle 17">
            <a:extLst>
              <a:ext uri="{FF2B5EF4-FFF2-40B4-BE49-F238E27FC236}">
                <a16:creationId xmlns:a16="http://schemas.microsoft.com/office/drawing/2014/main" id="{9AE67170-FF1D-7AAF-F468-783A77DEFBF2}"/>
              </a:ext>
            </a:extLst>
          </p:cNvPr>
          <p:cNvSpPr/>
          <p:nvPr/>
        </p:nvSpPr>
        <p:spPr>
          <a:xfrm>
            <a:off x="1763905" y="1841162"/>
            <a:ext cx="926771" cy="346249"/>
          </a:xfrm>
          <a:prstGeom prst="roundRect">
            <a:avLst/>
          </a:prstGeom>
          <a:ln w="12700">
            <a:solidFill>
              <a:srgbClr val="E5F6FF"/>
            </a:solidFill>
          </a:ln>
          <a:effectLst>
            <a:outerShdw blurRad="100459" dist="38100" dir="2700000" algn="tl" rotWithShape="0">
              <a:schemeClr val="tx1">
                <a:lumMod val="50000"/>
                <a:lumOff val="50000"/>
                <a:alpha val="40000"/>
              </a:schemeClr>
            </a:outerShdw>
          </a:effectLst>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r>
              <a:rPr lang="en-US" sz="675">
                <a:solidFill>
                  <a:srgbClr val="000000"/>
                </a:solidFill>
                <a:latin typeface="IBM Plex Sans"/>
                <a:ea typeface="Alegreya Sans Heavy"/>
                <a:cs typeface="Alegreya Sans Heavy"/>
                <a:sym typeface="Alegreya Sans Heavy"/>
              </a:rPr>
              <a:t>Case Identification</a:t>
            </a:r>
            <a:endParaRPr lang="en-US" sz="675">
              <a:solidFill>
                <a:srgbClr val="000000"/>
              </a:solidFill>
              <a:latin typeface="IBM Plex Sans"/>
              <a:ea typeface="Alegreya Sans Heavy"/>
              <a:cs typeface="Alegreya Sans Heavy"/>
            </a:endParaRPr>
          </a:p>
        </p:txBody>
      </p:sp>
      <p:sp>
        <p:nvSpPr>
          <p:cNvPr id="19" name="Rounded Rectangle 18">
            <a:extLst>
              <a:ext uri="{FF2B5EF4-FFF2-40B4-BE49-F238E27FC236}">
                <a16:creationId xmlns:a16="http://schemas.microsoft.com/office/drawing/2014/main" id="{1DBAAE98-5985-F729-6978-D49CCDD251B4}"/>
              </a:ext>
            </a:extLst>
          </p:cNvPr>
          <p:cNvSpPr/>
          <p:nvPr/>
        </p:nvSpPr>
        <p:spPr>
          <a:xfrm>
            <a:off x="2308600" y="3415970"/>
            <a:ext cx="1084307" cy="470897"/>
          </a:xfrm>
          <a:prstGeom prst="roundRect">
            <a:avLst/>
          </a:prstGeom>
          <a:ln w="12700">
            <a:solidFill>
              <a:srgbClr val="E5F6FF"/>
            </a:solidFill>
          </a:ln>
          <a:effectLst>
            <a:outerShdw blurRad="100459" dist="38100" dir="2700000" algn="tl" rotWithShape="0">
              <a:schemeClr val="tx1">
                <a:lumMod val="50000"/>
                <a:lumOff val="50000"/>
                <a:alpha val="40000"/>
              </a:schemeClr>
            </a:outerShdw>
          </a:effectLst>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r>
              <a:rPr lang="en-US" sz="675">
                <a:solidFill>
                  <a:srgbClr val="000000"/>
                </a:solidFill>
                <a:latin typeface="IBM Plex Sans"/>
                <a:ea typeface="Alegreya Sans Heavy"/>
                <a:cs typeface="Alegreya Sans Heavy"/>
                <a:sym typeface="Alegreya Sans Heavy"/>
              </a:rPr>
              <a:t>Enterprise Search-Smart Assistant for Agents</a:t>
            </a:r>
            <a:endParaRPr lang="en-US" sz="675">
              <a:solidFill>
                <a:srgbClr val="000000"/>
              </a:solidFill>
              <a:latin typeface="IBM Plex Sans"/>
              <a:ea typeface="Alegreya Sans Heavy"/>
              <a:cs typeface="Alegreya Sans Heavy"/>
            </a:endParaRPr>
          </a:p>
        </p:txBody>
      </p:sp>
      <p:sp>
        <p:nvSpPr>
          <p:cNvPr id="20" name="Rounded Rectangle 19">
            <a:extLst>
              <a:ext uri="{FF2B5EF4-FFF2-40B4-BE49-F238E27FC236}">
                <a16:creationId xmlns:a16="http://schemas.microsoft.com/office/drawing/2014/main" id="{1F122E91-B05D-4596-01E9-CCD9F1CC8162}"/>
              </a:ext>
            </a:extLst>
          </p:cNvPr>
          <p:cNvSpPr/>
          <p:nvPr/>
        </p:nvSpPr>
        <p:spPr>
          <a:xfrm>
            <a:off x="3487693" y="2301883"/>
            <a:ext cx="1084307" cy="470897"/>
          </a:xfrm>
          <a:prstGeom prst="roundRect">
            <a:avLst/>
          </a:prstGeom>
          <a:ln w="12700">
            <a:solidFill>
              <a:schemeClr val="bg1">
                <a:lumMod val="85000"/>
              </a:schemeClr>
            </a:solidFill>
          </a:ln>
          <a:effectLst>
            <a:outerShdw blurRad="100459" dist="38100" dir="2700000" algn="tl" rotWithShape="0">
              <a:schemeClr val="tx1">
                <a:lumMod val="50000"/>
                <a:lumOff val="50000"/>
                <a:alpha val="40000"/>
              </a:schemeClr>
            </a:outerShdw>
          </a:effectLst>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r>
              <a:rPr lang="en-US" sz="675">
                <a:solidFill>
                  <a:srgbClr val="000000"/>
                </a:solidFill>
                <a:latin typeface="IBM Plex Sans"/>
                <a:ea typeface="Alegreya Sans Heavy"/>
                <a:cs typeface="Alegreya Sans Heavy"/>
                <a:sym typeface="Alegreya Sans Heavy"/>
              </a:rPr>
              <a:t>Approval Flow for Claim Reimbursement</a:t>
            </a:r>
            <a:endParaRPr lang="en-US" sz="675">
              <a:solidFill>
                <a:srgbClr val="000000"/>
              </a:solidFill>
              <a:latin typeface="IBM Plex Sans"/>
              <a:ea typeface="Alegreya Sans Heavy"/>
              <a:cs typeface="Alegreya Sans Heavy"/>
            </a:endParaRPr>
          </a:p>
        </p:txBody>
      </p:sp>
      <p:sp>
        <p:nvSpPr>
          <p:cNvPr id="21" name="Rounded Rectangle 20">
            <a:extLst>
              <a:ext uri="{FF2B5EF4-FFF2-40B4-BE49-F238E27FC236}">
                <a16:creationId xmlns:a16="http://schemas.microsoft.com/office/drawing/2014/main" id="{5E03C5BD-C2A2-DEC1-A6B5-87AE4F508865}"/>
              </a:ext>
            </a:extLst>
          </p:cNvPr>
          <p:cNvSpPr/>
          <p:nvPr/>
        </p:nvSpPr>
        <p:spPr>
          <a:xfrm>
            <a:off x="5065375" y="2015179"/>
            <a:ext cx="813596" cy="324881"/>
          </a:xfrm>
          <a:prstGeom prst="roundRect">
            <a:avLst/>
          </a:prstGeom>
          <a:ln w="12700">
            <a:solidFill>
              <a:schemeClr val="bg1">
                <a:lumMod val="85000"/>
              </a:schemeClr>
            </a:solidFill>
          </a:ln>
          <a:effectLst>
            <a:outerShdw blurRad="100459" dist="38100" dir="2700000" algn="tl" rotWithShape="0">
              <a:schemeClr val="tx1">
                <a:lumMod val="50000"/>
                <a:lumOff val="50000"/>
                <a:alpha val="40000"/>
              </a:schemeClr>
            </a:outerShdw>
          </a:effectLst>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r>
              <a:rPr lang="en-US" sz="675">
                <a:latin typeface="IBM Plex Sans"/>
              </a:rPr>
              <a:t>Automation Agents</a:t>
            </a:r>
          </a:p>
        </p:txBody>
      </p:sp>
      <p:sp>
        <p:nvSpPr>
          <p:cNvPr id="22" name="Rounded Rectangle 21">
            <a:extLst>
              <a:ext uri="{FF2B5EF4-FFF2-40B4-BE49-F238E27FC236}">
                <a16:creationId xmlns:a16="http://schemas.microsoft.com/office/drawing/2014/main" id="{B5951D53-E8D2-6DB6-0E09-AB1D83CDB0D3}"/>
              </a:ext>
            </a:extLst>
          </p:cNvPr>
          <p:cNvSpPr/>
          <p:nvPr/>
        </p:nvSpPr>
        <p:spPr>
          <a:xfrm>
            <a:off x="5901492" y="1205500"/>
            <a:ext cx="813596" cy="324881"/>
          </a:xfrm>
          <a:prstGeom prst="roundRect">
            <a:avLst/>
          </a:prstGeom>
          <a:ln w="12700">
            <a:solidFill>
              <a:schemeClr val="bg1">
                <a:lumMod val="85000"/>
              </a:schemeClr>
            </a:solidFill>
          </a:ln>
          <a:effectLst>
            <a:outerShdw blurRad="100459" dist="38100" dir="2700000" algn="tl" rotWithShape="0">
              <a:schemeClr val="tx1">
                <a:lumMod val="50000"/>
                <a:lumOff val="50000"/>
                <a:alpha val="40000"/>
              </a:schemeClr>
            </a:outerShdw>
          </a:effectLst>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r>
              <a:rPr lang="en-US" sz="675">
                <a:solidFill>
                  <a:srgbClr val="000000"/>
                </a:solidFill>
                <a:latin typeface="IBM Plex Sans"/>
                <a:ea typeface="Alegreya Sans Heavy"/>
                <a:cs typeface="Alegreya Sans Heavy"/>
                <a:sym typeface="Alegreya Sans Heavy"/>
              </a:rPr>
              <a:t>Customer Care</a:t>
            </a:r>
            <a:endParaRPr lang="en-US" sz="675">
              <a:solidFill>
                <a:srgbClr val="000000"/>
              </a:solidFill>
              <a:latin typeface="IBM Plex Sans"/>
              <a:ea typeface="Alegreya Sans Heavy"/>
              <a:cs typeface="Alegreya Sans Heavy"/>
            </a:endParaRPr>
          </a:p>
        </p:txBody>
      </p:sp>
      <p:sp>
        <p:nvSpPr>
          <p:cNvPr id="23" name="Rounded Rectangle 22">
            <a:extLst>
              <a:ext uri="{FF2B5EF4-FFF2-40B4-BE49-F238E27FC236}">
                <a16:creationId xmlns:a16="http://schemas.microsoft.com/office/drawing/2014/main" id="{D63E5EE1-7DF5-B7E3-3B14-A27A0020FF61}"/>
              </a:ext>
            </a:extLst>
          </p:cNvPr>
          <p:cNvSpPr/>
          <p:nvPr/>
        </p:nvSpPr>
        <p:spPr>
          <a:xfrm>
            <a:off x="8011568" y="1830142"/>
            <a:ext cx="1084307" cy="470897"/>
          </a:xfrm>
          <a:prstGeom prst="roundRect">
            <a:avLst/>
          </a:prstGeom>
          <a:ln w="12700">
            <a:solidFill>
              <a:schemeClr val="bg1">
                <a:lumMod val="85000"/>
              </a:schemeClr>
            </a:solidFill>
          </a:ln>
          <a:effectLst>
            <a:outerShdw blurRad="100459" dist="38100" dir="2700000" algn="tl" rotWithShape="0">
              <a:schemeClr val="tx1">
                <a:lumMod val="50000"/>
                <a:lumOff val="50000"/>
                <a:alpha val="40000"/>
              </a:schemeClr>
            </a:outerShdw>
          </a:effectLst>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r>
              <a:rPr lang="en-US" sz="675">
                <a:latin typeface="IBM Plex Sans"/>
              </a:rPr>
              <a:t>Orchestration Workflow</a:t>
            </a:r>
            <a:endParaRPr lang="en-US" sz="1350"/>
          </a:p>
        </p:txBody>
      </p:sp>
      <p:cxnSp>
        <p:nvCxnSpPr>
          <p:cNvPr id="25" name="Straight Connector 24">
            <a:extLst>
              <a:ext uri="{FF2B5EF4-FFF2-40B4-BE49-F238E27FC236}">
                <a16:creationId xmlns:a16="http://schemas.microsoft.com/office/drawing/2014/main" id="{4F9CB8F9-8A2E-507F-2D0A-A9943C03125A}"/>
              </a:ext>
            </a:extLst>
          </p:cNvPr>
          <p:cNvCxnSpPr>
            <a:cxnSpLocks/>
          </p:cNvCxnSpPr>
          <p:nvPr/>
        </p:nvCxnSpPr>
        <p:spPr>
          <a:xfrm>
            <a:off x="694823" y="2977817"/>
            <a:ext cx="0" cy="117308"/>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B8BF91A-7A00-0935-5C7F-47136EABF7FE}"/>
              </a:ext>
            </a:extLst>
          </p:cNvPr>
          <p:cNvCxnSpPr>
            <a:cxnSpLocks/>
          </p:cNvCxnSpPr>
          <p:nvPr/>
        </p:nvCxnSpPr>
        <p:spPr>
          <a:xfrm>
            <a:off x="694824" y="3429001"/>
            <a:ext cx="4234" cy="467783"/>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3FDF4D-FD7B-37B1-5E72-B65EA2A53D4E}"/>
              </a:ext>
            </a:extLst>
          </p:cNvPr>
          <p:cNvCxnSpPr>
            <a:cxnSpLocks/>
          </p:cNvCxnSpPr>
          <p:nvPr/>
        </p:nvCxnSpPr>
        <p:spPr>
          <a:xfrm>
            <a:off x="2180722" y="2241166"/>
            <a:ext cx="0" cy="346967"/>
          </a:xfrm>
          <a:prstGeom prst="line">
            <a:avLst/>
          </a:prstGeom>
          <a:ln w="3175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99190B8-B877-3C91-2CF1-8A14B8E0E11C}"/>
              </a:ext>
            </a:extLst>
          </p:cNvPr>
          <p:cNvCxnSpPr>
            <a:cxnSpLocks/>
          </p:cNvCxnSpPr>
          <p:nvPr/>
        </p:nvCxnSpPr>
        <p:spPr>
          <a:xfrm>
            <a:off x="2811490" y="3977812"/>
            <a:ext cx="0" cy="170525"/>
          </a:xfrm>
          <a:prstGeom prst="line">
            <a:avLst/>
          </a:prstGeom>
          <a:ln w="3175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827C5DF-09E3-5E80-F4AA-231818CA6D56}"/>
              </a:ext>
            </a:extLst>
          </p:cNvPr>
          <p:cNvCxnSpPr>
            <a:cxnSpLocks/>
          </p:cNvCxnSpPr>
          <p:nvPr/>
        </p:nvCxnSpPr>
        <p:spPr>
          <a:xfrm>
            <a:off x="4000769" y="2840514"/>
            <a:ext cx="0" cy="322940"/>
          </a:xfrm>
          <a:prstGeom prst="line">
            <a:avLst/>
          </a:prstGeom>
          <a:ln w="3175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6BBA1BF-C77B-9A5A-FA2D-9F1A35FD8F22}"/>
              </a:ext>
            </a:extLst>
          </p:cNvPr>
          <p:cNvCxnSpPr>
            <a:cxnSpLocks/>
          </p:cNvCxnSpPr>
          <p:nvPr/>
        </p:nvCxnSpPr>
        <p:spPr>
          <a:xfrm>
            <a:off x="5478188" y="2440050"/>
            <a:ext cx="0" cy="496423"/>
          </a:xfrm>
          <a:prstGeom prst="line">
            <a:avLst/>
          </a:prstGeom>
          <a:ln w="3175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466DC53-E8B5-D405-0109-ACD641667666}"/>
              </a:ext>
            </a:extLst>
          </p:cNvPr>
          <p:cNvCxnSpPr>
            <a:cxnSpLocks/>
          </p:cNvCxnSpPr>
          <p:nvPr/>
        </p:nvCxnSpPr>
        <p:spPr>
          <a:xfrm>
            <a:off x="6308289" y="1555781"/>
            <a:ext cx="0" cy="170525"/>
          </a:xfrm>
          <a:prstGeom prst="line">
            <a:avLst/>
          </a:prstGeom>
          <a:ln w="317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FED2289-C270-5556-4A46-7CCF626CE76C}"/>
              </a:ext>
            </a:extLst>
          </p:cNvPr>
          <p:cNvCxnSpPr>
            <a:cxnSpLocks/>
          </p:cNvCxnSpPr>
          <p:nvPr/>
        </p:nvCxnSpPr>
        <p:spPr>
          <a:xfrm>
            <a:off x="8553722" y="1530381"/>
            <a:ext cx="0" cy="255819"/>
          </a:xfrm>
          <a:prstGeom prst="line">
            <a:avLst/>
          </a:prstGeom>
          <a:ln w="3175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72DDE4-A616-6AB4-EDCD-BFA08EFB3FA9}"/>
              </a:ext>
            </a:extLst>
          </p:cNvPr>
          <p:cNvCxnSpPr>
            <a:cxnSpLocks/>
          </p:cNvCxnSpPr>
          <p:nvPr/>
        </p:nvCxnSpPr>
        <p:spPr>
          <a:xfrm>
            <a:off x="8136467" y="1530381"/>
            <a:ext cx="417255" cy="0"/>
          </a:xfrm>
          <a:prstGeom prst="line">
            <a:avLst/>
          </a:prstGeom>
          <a:ln w="3175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00B2738-D8F2-452A-86CF-0F9379559DED}"/>
              </a:ext>
            </a:extLst>
          </p:cNvPr>
          <p:cNvSpPr txBox="1"/>
          <p:nvPr/>
        </p:nvSpPr>
        <p:spPr>
          <a:xfrm>
            <a:off x="694823" y="3757658"/>
            <a:ext cx="609599" cy="196208"/>
          </a:xfrm>
          <a:prstGeom prst="rect">
            <a:avLst/>
          </a:prstGeom>
          <a:noFill/>
        </p:spPr>
        <p:txBody>
          <a:bodyPr wrap="square" rtlCol="0">
            <a:spAutoFit/>
          </a:bodyPr>
          <a:lstStyle/>
          <a:p>
            <a:r>
              <a:rPr lang="en-US" sz="675" b="1">
                <a:latin typeface="IBM Plex Sans" panose="020B0503050203000203" pitchFamily="34" charset="0"/>
              </a:rPr>
              <a:t>USE CASE</a:t>
            </a:r>
          </a:p>
        </p:txBody>
      </p:sp>
      <p:sp>
        <p:nvSpPr>
          <p:cNvPr id="58" name="TextBox 57">
            <a:extLst>
              <a:ext uri="{FF2B5EF4-FFF2-40B4-BE49-F238E27FC236}">
                <a16:creationId xmlns:a16="http://schemas.microsoft.com/office/drawing/2014/main" id="{11B5D8AA-5455-69BE-3629-60931F9223BF}"/>
              </a:ext>
            </a:extLst>
          </p:cNvPr>
          <p:cNvSpPr txBox="1"/>
          <p:nvPr/>
        </p:nvSpPr>
        <p:spPr>
          <a:xfrm>
            <a:off x="1956356" y="1602317"/>
            <a:ext cx="609599" cy="196208"/>
          </a:xfrm>
          <a:prstGeom prst="rect">
            <a:avLst/>
          </a:prstGeom>
          <a:noFill/>
        </p:spPr>
        <p:txBody>
          <a:bodyPr wrap="square" rtlCol="0">
            <a:spAutoFit/>
          </a:bodyPr>
          <a:lstStyle/>
          <a:p>
            <a:r>
              <a:rPr lang="en-US" sz="675" b="1">
                <a:latin typeface="IBM Plex Sans" panose="020B0503050203000203" pitchFamily="34" charset="0"/>
              </a:rPr>
              <a:t>USE CASE</a:t>
            </a:r>
          </a:p>
        </p:txBody>
      </p:sp>
      <p:sp>
        <p:nvSpPr>
          <p:cNvPr id="59" name="TextBox 58">
            <a:extLst>
              <a:ext uri="{FF2B5EF4-FFF2-40B4-BE49-F238E27FC236}">
                <a16:creationId xmlns:a16="http://schemas.microsoft.com/office/drawing/2014/main" id="{19CEAAC4-CF4C-D572-B103-481090C787BB}"/>
              </a:ext>
            </a:extLst>
          </p:cNvPr>
          <p:cNvSpPr txBox="1"/>
          <p:nvPr/>
        </p:nvSpPr>
        <p:spPr>
          <a:xfrm>
            <a:off x="2549023" y="3143250"/>
            <a:ext cx="609599" cy="196208"/>
          </a:xfrm>
          <a:prstGeom prst="rect">
            <a:avLst/>
          </a:prstGeom>
          <a:noFill/>
        </p:spPr>
        <p:txBody>
          <a:bodyPr wrap="square" rtlCol="0">
            <a:spAutoFit/>
          </a:bodyPr>
          <a:lstStyle/>
          <a:p>
            <a:r>
              <a:rPr lang="en-US" sz="675" b="1">
                <a:latin typeface="IBM Plex Sans" panose="020B0503050203000203" pitchFamily="34" charset="0"/>
              </a:rPr>
              <a:t>USE CASE</a:t>
            </a:r>
          </a:p>
        </p:txBody>
      </p:sp>
      <p:sp>
        <p:nvSpPr>
          <p:cNvPr id="60" name="TextBox 59">
            <a:extLst>
              <a:ext uri="{FF2B5EF4-FFF2-40B4-BE49-F238E27FC236}">
                <a16:creationId xmlns:a16="http://schemas.microsoft.com/office/drawing/2014/main" id="{18E48367-C4E8-7842-041C-D7C99DDD89AF}"/>
              </a:ext>
            </a:extLst>
          </p:cNvPr>
          <p:cNvSpPr txBox="1"/>
          <p:nvPr/>
        </p:nvSpPr>
        <p:spPr>
          <a:xfrm>
            <a:off x="3700489" y="2055929"/>
            <a:ext cx="609599" cy="196208"/>
          </a:xfrm>
          <a:prstGeom prst="rect">
            <a:avLst/>
          </a:prstGeom>
          <a:noFill/>
        </p:spPr>
        <p:txBody>
          <a:bodyPr wrap="square" rtlCol="0">
            <a:spAutoFit/>
          </a:bodyPr>
          <a:lstStyle/>
          <a:p>
            <a:r>
              <a:rPr lang="en-US" sz="675" b="1">
                <a:latin typeface="IBM Plex Sans" panose="020B0503050203000203" pitchFamily="34" charset="0"/>
              </a:rPr>
              <a:t>USE CASE</a:t>
            </a:r>
          </a:p>
        </p:txBody>
      </p:sp>
      <p:sp>
        <p:nvSpPr>
          <p:cNvPr id="61" name="TextBox 60">
            <a:extLst>
              <a:ext uri="{FF2B5EF4-FFF2-40B4-BE49-F238E27FC236}">
                <a16:creationId xmlns:a16="http://schemas.microsoft.com/office/drawing/2014/main" id="{6EA8A74D-87B8-223A-4F1E-BDA4A80DFA3E}"/>
              </a:ext>
            </a:extLst>
          </p:cNvPr>
          <p:cNvSpPr txBox="1"/>
          <p:nvPr/>
        </p:nvSpPr>
        <p:spPr>
          <a:xfrm>
            <a:off x="5190622" y="1792243"/>
            <a:ext cx="609599" cy="196208"/>
          </a:xfrm>
          <a:prstGeom prst="rect">
            <a:avLst/>
          </a:prstGeom>
          <a:noFill/>
        </p:spPr>
        <p:txBody>
          <a:bodyPr wrap="square" rtlCol="0">
            <a:spAutoFit/>
          </a:bodyPr>
          <a:lstStyle/>
          <a:p>
            <a:r>
              <a:rPr lang="en-US" sz="675" b="1">
                <a:latin typeface="IBM Plex Sans" panose="020B0503050203000203" pitchFamily="34" charset="0"/>
              </a:rPr>
              <a:t>USE CASE</a:t>
            </a:r>
          </a:p>
        </p:txBody>
      </p:sp>
      <p:sp>
        <p:nvSpPr>
          <p:cNvPr id="67" name="TextBox 66">
            <a:extLst>
              <a:ext uri="{FF2B5EF4-FFF2-40B4-BE49-F238E27FC236}">
                <a16:creationId xmlns:a16="http://schemas.microsoft.com/office/drawing/2014/main" id="{71FF4567-AB39-5D9A-1B14-47E74F4EB8DC}"/>
              </a:ext>
            </a:extLst>
          </p:cNvPr>
          <p:cNvSpPr txBox="1"/>
          <p:nvPr/>
        </p:nvSpPr>
        <p:spPr>
          <a:xfrm>
            <a:off x="6027602" y="975784"/>
            <a:ext cx="609599" cy="196208"/>
          </a:xfrm>
          <a:prstGeom prst="rect">
            <a:avLst/>
          </a:prstGeom>
          <a:noFill/>
        </p:spPr>
        <p:txBody>
          <a:bodyPr wrap="square" rtlCol="0">
            <a:spAutoFit/>
          </a:bodyPr>
          <a:lstStyle/>
          <a:p>
            <a:r>
              <a:rPr lang="en-US" sz="675" b="1">
                <a:latin typeface="IBM Plex Sans" panose="020B0503050203000203" pitchFamily="34" charset="0"/>
              </a:rPr>
              <a:t>USE CASE</a:t>
            </a:r>
          </a:p>
        </p:txBody>
      </p:sp>
      <p:sp>
        <p:nvSpPr>
          <p:cNvPr id="75" name="TextBox 74">
            <a:extLst>
              <a:ext uri="{FF2B5EF4-FFF2-40B4-BE49-F238E27FC236}">
                <a16:creationId xmlns:a16="http://schemas.microsoft.com/office/drawing/2014/main" id="{F0FE207E-59B2-465E-EF34-1AF4893FCA6E}"/>
              </a:ext>
            </a:extLst>
          </p:cNvPr>
          <p:cNvSpPr txBox="1"/>
          <p:nvPr/>
        </p:nvSpPr>
        <p:spPr>
          <a:xfrm>
            <a:off x="8289422" y="2415117"/>
            <a:ext cx="609599" cy="196208"/>
          </a:xfrm>
          <a:prstGeom prst="rect">
            <a:avLst/>
          </a:prstGeom>
          <a:noFill/>
        </p:spPr>
        <p:txBody>
          <a:bodyPr wrap="square" rtlCol="0">
            <a:spAutoFit/>
          </a:bodyPr>
          <a:lstStyle/>
          <a:p>
            <a:r>
              <a:rPr lang="en-US" sz="675" b="1">
                <a:latin typeface="IBM Plex Sans" panose="020B0503050203000203" pitchFamily="34" charset="0"/>
              </a:rPr>
              <a:t>USE CASE</a:t>
            </a:r>
          </a:p>
        </p:txBody>
      </p:sp>
      <p:cxnSp>
        <p:nvCxnSpPr>
          <p:cNvPr id="2" name="Straight Arrow Connector 1">
            <a:extLst>
              <a:ext uri="{FF2B5EF4-FFF2-40B4-BE49-F238E27FC236}">
                <a16:creationId xmlns:a16="http://schemas.microsoft.com/office/drawing/2014/main" id="{44C9A6C7-3948-9EB3-7DD5-A2E38C820D5D}"/>
              </a:ext>
            </a:extLst>
          </p:cNvPr>
          <p:cNvCxnSpPr/>
          <p:nvPr/>
        </p:nvCxnSpPr>
        <p:spPr>
          <a:xfrm>
            <a:off x="3304287" y="1150803"/>
            <a:ext cx="1560" cy="4489566"/>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A1527E26-4685-F282-4660-05120EFFC610}"/>
              </a:ext>
            </a:extLst>
          </p:cNvPr>
          <p:cNvCxnSpPr>
            <a:cxnSpLocks/>
          </p:cNvCxnSpPr>
          <p:nvPr/>
        </p:nvCxnSpPr>
        <p:spPr>
          <a:xfrm flipH="1">
            <a:off x="5824796" y="1150275"/>
            <a:ext cx="1136" cy="4486266"/>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D492B1A-4F2A-55F8-972F-3DFF8C7F48BB}"/>
              </a:ext>
            </a:extLst>
          </p:cNvPr>
          <p:cNvSpPr txBox="1"/>
          <p:nvPr/>
        </p:nvSpPr>
        <p:spPr>
          <a:xfrm>
            <a:off x="146307" y="6389861"/>
            <a:ext cx="1998909" cy="192360"/>
          </a:xfrm>
          <a:prstGeom prst="rect">
            <a:avLst/>
          </a:prstGeom>
          <a:noFill/>
        </p:spPr>
        <p:txBody>
          <a:bodyPr wrap="square" lIns="68580" tIns="34290" rIns="68580" bIns="34290" rtlCol="0" anchor="t">
            <a:spAutoFit/>
          </a:bodyPr>
          <a:lstStyle/>
          <a:p>
            <a:r>
              <a:rPr lang="en-US" sz="800" dirty="0"/>
              <a:t>IBM Technology  |  ©2025 IBM Corporation  </a:t>
            </a:r>
          </a:p>
        </p:txBody>
      </p:sp>
      <p:sp>
        <p:nvSpPr>
          <p:cNvPr id="17" name="TextBox 16">
            <a:extLst>
              <a:ext uri="{FF2B5EF4-FFF2-40B4-BE49-F238E27FC236}">
                <a16:creationId xmlns:a16="http://schemas.microsoft.com/office/drawing/2014/main" id="{2690CF78-0955-3520-DEF9-F622DC2C756B}"/>
              </a:ext>
            </a:extLst>
          </p:cNvPr>
          <p:cNvSpPr txBox="1"/>
          <p:nvPr/>
        </p:nvSpPr>
        <p:spPr>
          <a:xfrm>
            <a:off x="1678487" y="977847"/>
            <a:ext cx="6096013" cy="623248"/>
          </a:xfrm>
          <a:prstGeom prst="rect">
            <a:avLst/>
          </a:prstGeom>
          <a:noFill/>
        </p:spPr>
        <p:txBody>
          <a:bodyPr wrap="square" lIns="68580" tIns="34290" rIns="68580" bIns="34290" rtlCol="0" anchor="t">
            <a:spAutoFit/>
          </a:bodyPr>
          <a:lstStyle/>
          <a:p>
            <a:r>
              <a:rPr lang="en-US" b="1">
                <a:latin typeface="IBM Plex Sans"/>
              </a:rPr>
              <a:t>Use Case </a:t>
            </a:r>
            <a:endParaRPr lang="en-US" sz="1350"/>
          </a:p>
          <a:p>
            <a:r>
              <a:rPr lang="en-US" b="1">
                <a:latin typeface="IBM Plex Sans"/>
              </a:rPr>
              <a:t>Roadmap</a:t>
            </a:r>
            <a:endParaRPr lang="en-US" sz="1350"/>
          </a:p>
        </p:txBody>
      </p:sp>
      <p:sp>
        <p:nvSpPr>
          <p:cNvPr id="24" name="TextBox 23">
            <a:extLst>
              <a:ext uri="{FF2B5EF4-FFF2-40B4-BE49-F238E27FC236}">
                <a16:creationId xmlns:a16="http://schemas.microsoft.com/office/drawing/2014/main" id="{165CAE25-1277-68C0-7F78-FA7AAC3DE85E}"/>
              </a:ext>
            </a:extLst>
          </p:cNvPr>
          <p:cNvSpPr txBox="1"/>
          <p:nvPr/>
        </p:nvSpPr>
        <p:spPr>
          <a:xfrm>
            <a:off x="909650" y="5530338"/>
            <a:ext cx="1235567" cy="207749"/>
          </a:xfrm>
          <a:prstGeom prst="rect">
            <a:avLst/>
          </a:prstGeom>
          <a:noFill/>
        </p:spPr>
        <p:txBody>
          <a:bodyPr wrap="square" lIns="68580" tIns="34290" rIns="68580" bIns="34290" rtlCol="0" anchor="ctr">
            <a:spAutoFit/>
          </a:bodyPr>
          <a:lstStyle/>
          <a:p>
            <a:pPr algn="ctr"/>
            <a:r>
              <a:rPr lang="en-US" sz="900" b="1">
                <a:solidFill>
                  <a:srgbClr val="0F62FE"/>
                </a:solidFill>
                <a:latin typeface="IBM Plex Sans"/>
              </a:rPr>
              <a:t>Phase 1</a:t>
            </a:r>
            <a:endParaRPr lang="en-US" sz="900">
              <a:solidFill>
                <a:srgbClr val="0F62FE"/>
              </a:solidFill>
            </a:endParaRPr>
          </a:p>
        </p:txBody>
      </p:sp>
      <p:sp>
        <p:nvSpPr>
          <p:cNvPr id="26" name="TextBox 25">
            <a:extLst>
              <a:ext uri="{FF2B5EF4-FFF2-40B4-BE49-F238E27FC236}">
                <a16:creationId xmlns:a16="http://schemas.microsoft.com/office/drawing/2014/main" id="{77BBCC13-8B3C-BB5D-4698-12E6BFF5E267}"/>
              </a:ext>
            </a:extLst>
          </p:cNvPr>
          <p:cNvSpPr txBox="1"/>
          <p:nvPr/>
        </p:nvSpPr>
        <p:spPr>
          <a:xfrm>
            <a:off x="3953157" y="5530337"/>
            <a:ext cx="1235567" cy="207749"/>
          </a:xfrm>
          <a:prstGeom prst="rect">
            <a:avLst/>
          </a:prstGeom>
          <a:noFill/>
        </p:spPr>
        <p:txBody>
          <a:bodyPr wrap="square" lIns="68580" tIns="34290" rIns="68580" bIns="34290" rtlCol="0" anchor="ctr">
            <a:spAutoFit/>
          </a:bodyPr>
          <a:lstStyle/>
          <a:p>
            <a:pPr algn="ctr"/>
            <a:r>
              <a:rPr lang="en-US" sz="900" b="1">
                <a:solidFill>
                  <a:srgbClr val="747474"/>
                </a:solidFill>
                <a:latin typeface="IBM Plex Sans"/>
              </a:rPr>
              <a:t>Phase 2</a:t>
            </a:r>
            <a:endParaRPr lang="en-US" sz="900">
              <a:solidFill>
                <a:srgbClr val="747474"/>
              </a:solidFill>
            </a:endParaRPr>
          </a:p>
        </p:txBody>
      </p:sp>
      <p:sp>
        <p:nvSpPr>
          <p:cNvPr id="28" name="TextBox 27">
            <a:extLst>
              <a:ext uri="{FF2B5EF4-FFF2-40B4-BE49-F238E27FC236}">
                <a16:creationId xmlns:a16="http://schemas.microsoft.com/office/drawing/2014/main" id="{923E1F31-575D-14E1-034D-CB57191D7C68}"/>
              </a:ext>
            </a:extLst>
          </p:cNvPr>
          <p:cNvSpPr txBox="1"/>
          <p:nvPr/>
        </p:nvSpPr>
        <p:spPr>
          <a:xfrm>
            <a:off x="6772917" y="5530338"/>
            <a:ext cx="1235567" cy="207749"/>
          </a:xfrm>
          <a:prstGeom prst="rect">
            <a:avLst/>
          </a:prstGeom>
          <a:noFill/>
        </p:spPr>
        <p:txBody>
          <a:bodyPr wrap="square" lIns="68580" tIns="34290" rIns="68580" bIns="34290" rtlCol="0" anchor="ctr">
            <a:spAutoFit/>
          </a:bodyPr>
          <a:lstStyle/>
          <a:p>
            <a:pPr algn="ctr"/>
            <a:r>
              <a:rPr lang="en-US" sz="900" b="1">
                <a:solidFill>
                  <a:srgbClr val="747474"/>
                </a:solidFill>
                <a:latin typeface="IBM Plex Sans"/>
              </a:rPr>
              <a:t>Phase 3</a:t>
            </a:r>
            <a:endParaRPr lang="en-US" sz="900">
              <a:solidFill>
                <a:srgbClr val="747474"/>
              </a:solidFill>
            </a:endParaRPr>
          </a:p>
        </p:txBody>
      </p:sp>
      <p:pic>
        <p:nvPicPr>
          <p:cNvPr id="4" name="Picture 3" descr="IBM 8-bar logo">
            <a:extLst>
              <a:ext uri="{FF2B5EF4-FFF2-40B4-BE49-F238E27FC236}">
                <a16:creationId xmlns:a16="http://schemas.microsoft.com/office/drawing/2014/main" id="{F107CD46-0FE5-7759-A747-F8F10819EB33}"/>
              </a:ext>
            </a:extLst>
          </p:cNvPr>
          <p:cNvPicPr/>
          <p:nvPr/>
        </p:nvPicPr>
        <p:blipFill>
          <a:blip r:embed="rId4"/>
          <a:stretch>
            <a:fillRect/>
          </a:stretch>
        </p:blipFill>
        <p:spPr>
          <a:xfrm>
            <a:off x="8086314" y="6308984"/>
            <a:ext cx="961276" cy="325674"/>
          </a:xfrm>
          <a:prstGeom prst="rect">
            <a:avLst/>
          </a:prstGeom>
        </p:spPr>
      </p:pic>
    </p:spTree>
    <p:extLst>
      <p:ext uri="{BB962C8B-B14F-4D97-AF65-F5344CB8AC3E}">
        <p14:creationId xmlns:p14="http://schemas.microsoft.com/office/powerpoint/2010/main" val="42394491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D" sz="3300" b="1" dirty="0">
                <a:latin typeface="IBM Plex Sans KR Light" panose="020B0403050203000203" pitchFamily="34" charset="-127"/>
                <a:ea typeface="IBM Plex Sans KR Light" panose="020B0403050203000203" pitchFamily="34" charset="-127"/>
              </a:rPr>
              <a:t>IBM: </a:t>
            </a:r>
            <a:r>
              <a:rPr lang="en-ID" sz="3300" b="1" dirty="0" err="1">
                <a:latin typeface="IBM Plex Sans KR Light" panose="020B0403050203000203" pitchFamily="34" charset="-127"/>
                <a:ea typeface="IBM Plex Sans KR Light" panose="020B0403050203000203" pitchFamily="34" charset="-127"/>
              </a:rPr>
              <a:t>Keahlian</a:t>
            </a:r>
            <a:r>
              <a:rPr lang="en-ID" sz="3300" b="1" dirty="0">
                <a:latin typeface="IBM Plex Sans KR Light" panose="020B0403050203000203" pitchFamily="34" charset="-127"/>
                <a:ea typeface="IBM Plex Sans KR Light" panose="020B0403050203000203" pitchFamily="34" charset="-127"/>
              </a:rPr>
              <a:t>, Skala, dan </a:t>
            </a:r>
            <a:r>
              <a:rPr lang="en-ID" sz="3300" b="1" dirty="0" err="1">
                <a:latin typeface="IBM Plex Sans KR Light" panose="020B0403050203000203" pitchFamily="34" charset="-127"/>
                <a:ea typeface="IBM Plex Sans KR Light" panose="020B0403050203000203" pitchFamily="34" charset="-127"/>
              </a:rPr>
              <a:t>Komitmen</a:t>
            </a:r>
            <a:r>
              <a:rPr lang="en-ID" sz="3300" b="1" dirty="0">
                <a:latin typeface="IBM Plex Sans KR Light" panose="020B0403050203000203" pitchFamily="34" charset="-127"/>
                <a:ea typeface="IBM Plex Sans KR Light" panose="020B0403050203000203" pitchFamily="34" charset="-127"/>
              </a:rPr>
              <a:t> Lokal</a:t>
            </a:r>
            <a:endParaRPr sz="3300" b="1" dirty="0">
              <a:latin typeface="IBM Plex Sans KR Light" panose="020B0403050203000203" pitchFamily="34" charset="-127"/>
              <a:ea typeface="IBM Plex Sans KR Light" panose="020B0403050203000203" pitchFamily="34" charset="-127"/>
            </a:endParaRPr>
          </a:p>
        </p:txBody>
      </p:sp>
      <p:graphicFrame>
        <p:nvGraphicFramePr>
          <p:cNvPr id="9" name="Content Placeholder 2">
            <a:extLst>
              <a:ext uri="{FF2B5EF4-FFF2-40B4-BE49-F238E27FC236}">
                <a16:creationId xmlns:a16="http://schemas.microsoft.com/office/drawing/2014/main" id="{7193A2B1-CEB6-CF33-3C0A-3B411B3C3EB2}"/>
              </a:ext>
            </a:extLst>
          </p:cNvPr>
          <p:cNvGraphicFramePr>
            <a:graphicFrameLocks noGrp="1"/>
          </p:cNvGraphicFramePr>
          <p:nvPr>
            <p:ph idx="1"/>
            <p:extLst>
              <p:ext uri="{D42A27DB-BD31-4B8C-83A1-F6EECF244321}">
                <p14:modId xmlns:p14="http://schemas.microsoft.com/office/powerpoint/2010/main" val="3293244216"/>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IBM 8-bar logo">
            <a:extLst>
              <a:ext uri="{FF2B5EF4-FFF2-40B4-BE49-F238E27FC236}">
                <a16:creationId xmlns:a16="http://schemas.microsoft.com/office/drawing/2014/main" id="{6067AEDF-188E-EA6A-C615-1675285BBD17}"/>
              </a:ext>
            </a:extLst>
          </p:cNvPr>
          <p:cNvPicPr/>
          <p:nvPr/>
        </p:nvPicPr>
        <p:blipFill>
          <a:blip r:embed="rId7"/>
          <a:stretch>
            <a:fillRect/>
          </a:stretch>
        </p:blipFill>
        <p:spPr>
          <a:xfrm>
            <a:off x="8086314" y="6308984"/>
            <a:ext cx="961276" cy="325674"/>
          </a:xfrm>
          <a:prstGeom prst="rect">
            <a:avLst/>
          </a:prstGeom>
        </p:spPr>
      </p:pic>
      <p:pic>
        <p:nvPicPr>
          <p:cNvPr id="6" name="Picture 4" descr="PT Profesional Telekomunikasi Indonesia">
            <a:extLst>
              <a:ext uri="{FF2B5EF4-FFF2-40B4-BE49-F238E27FC236}">
                <a16:creationId xmlns:a16="http://schemas.microsoft.com/office/drawing/2014/main" id="{1BCFC1CE-A46A-62D5-8727-EF6BD0948C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0239" y="6104978"/>
            <a:ext cx="2258681" cy="644665"/>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BF7C1450-0C46-8F9A-5C73-B6BA6D4AF7EF}"/>
              </a:ext>
            </a:extLst>
          </p:cNvPr>
          <p:cNvSpPr>
            <a:spLocks noGrp="1"/>
          </p:cNvSpPr>
          <p:nvPr>
            <p:ph type="ftr" sz="quarter" idx="11"/>
          </p:nvPr>
        </p:nvSpPr>
        <p:spPr>
          <a:xfrm>
            <a:off x="107685" y="6308984"/>
            <a:ext cx="2895600" cy="365125"/>
          </a:xfrm>
        </p:spPr>
        <p:txBody>
          <a:bodyPr/>
          <a:lstStyle/>
          <a:p>
            <a:r>
              <a:rPr lang="en-US" dirty="0"/>
              <a:t>IBM Technology  |  ©2025 IBM Corporation  </a:t>
            </a: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31740B5-0327-B814-BA57-0219528BB427}"/>
            </a:ext>
          </a:extLst>
        </p:cNvPr>
        <p:cNvGrpSpPr/>
        <p:nvPr/>
      </p:nvGrpSpPr>
      <p:grpSpPr>
        <a:xfrm>
          <a:off x="0" y="0"/>
          <a:ext cx="0" cy="0"/>
          <a:chOff x="0" y="0"/>
          <a:chExt cx="0" cy="0"/>
        </a:xfrm>
      </p:grpSpPr>
      <p:sp>
        <p:nvSpPr>
          <p:cNvPr id="59" name="Rectangle 58">
            <a:extLst>
              <a:ext uri="{FF2B5EF4-FFF2-40B4-BE49-F238E27FC236}">
                <a16:creationId xmlns:a16="http://schemas.microsoft.com/office/drawing/2014/main" id="{7A2A3E25-90A9-F0BD-19B8-3EDAD9FBD6EB}"/>
              </a:ext>
            </a:extLst>
          </p:cNvPr>
          <p:cNvSpPr/>
          <p:nvPr/>
        </p:nvSpPr>
        <p:spPr bwMode="auto">
          <a:xfrm>
            <a:off x="4442790" y="2157556"/>
            <a:ext cx="4572001" cy="2882507"/>
          </a:xfrm>
          <a:prstGeom prst="rect">
            <a:avLst/>
          </a:prstGeom>
          <a:solidFill>
            <a:srgbClr val="EDF5FF"/>
          </a:solidFill>
          <a:ln w="3175">
            <a:solidFill>
              <a:srgbClr val="0043C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122847" indent="-122847" defTabSz="342892" fontAlgn="base">
              <a:spcBef>
                <a:spcPct val="0"/>
              </a:spcBef>
              <a:spcAft>
                <a:spcPct val="0"/>
              </a:spcAft>
              <a:buFont typeface="Arial" panose="020B0604020202020204" pitchFamily="34" charset="0"/>
              <a:buChar char="•"/>
            </a:pPr>
            <a:endParaRPr lang="en-US" sz="750">
              <a:solidFill>
                <a:schemeClr val="bg1"/>
              </a:solidFill>
            </a:endParaRPr>
          </a:p>
        </p:txBody>
      </p:sp>
      <p:sp>
        <p:nvSpPr>
          <p:cNvPr id="60" name="Rectangle 59">
            <a:extLst>
              <a:ext uri="{FF2B5EF4-FFF2-40B4-BE49-F238E27FC236}">
                <a16:creationId xmlns:a16="http://schemas.microsoft.com/office/drawing/2014/main" id="{19097EA8-04C7-EFB9-F72C-EFD5B3D61598}"/>
              </a:ext>
            </a:extLst>
          </p:cNvPr>
          <p:cNvSpPr/>
          <p:nvPr/>
        </p:nvSpPr>
        <p:spPr bwMode="auto">
          <a:xfrm>
            <a:off x="5481691" y="2592864"/>
            <a:ext cx="3319301" cy="2237022"/>
          </a:xfrm>
          <a:prstGeom prst="rect">
            <a:avLst/>
          </a:prstGeom>
          <a:solidFill>
            <a:srgbClr val="F4F4F4"/>
          </a:solidFill>
          <a:ln w="3175">
            <a:solidFill>
              <a:srgbClr val="0043C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0"/>
              </a:spcBef>
              <a:spcAft>
                <a:spcPct val="0"/>
              </a:spcAft>
            </a:pPr>
            <a:endParaRPr lang="en-US" sz="2000">
              <a:solidFill>
                <a:schemeClr val="bg1"/>
              </a:solidFill>
            </a:endParaRPr>
          </a:p>
        </p:txBody>
      </p:sp>
      <p:sp>
        <p:nvSpPr>
          <p:cNvPr id="3090" name="Title">
            <a:extLst>
              <a:ext uri="{FF2B5EF4-FFF2-40B4-BE49-F238E27FC236}">
                <a16:creationId xmlns:a16="http://schemas.microsoft.com/office/drawing/2014/main" id="{B30FCA94-6903-8070-159C-DF281BA5B229}"/>
              </a:ext>
            </a:extLst>
          </p:cNvPr>
          <p:cNvSpPr txBox="1">
            <a:spLocks/>
          </p:cNvSpPr>
          <p:nvPr/>
        </p:nvSpPr>
        <p:spPr>
          <a:xfrm>
            <a:off x="4478973" y="2209817"/>
            <a:ext cx="2535316" cy="38503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oAutofit/>
          </a:bodyPr>
          <a:lstStyle>
            <a:defPPr>
              <a:defRPr lang="en-US"/>
            </a:defPPr>
            <a:lvl1pPr marL="0" marR="0" indent="0" algn="l" defTabSz="914621" rtl="0" eaLnBrk="1" latinLnBrk="0" hangingPunct="1">
              <a:lnSpc>
                <a:spcPct val="100000"/>
              </a:lnSpc>
              <a:spcBef>
                <a:spcPts val="0"/>
              </a:spcBef>
              <a:spcAft>
                <a:spcPts val="0"/>
              </a:spcAft>
              <a:buClrTx/>
              <a:buSzTx/>
              <a:buFontTx/>
              <a:buNone/>
              <a:tabLst/>
              <a:defRPr sz="1800" b="0" i="0" u="none" strike="noStrike" kern="1200" cap="none" spc="0" baseline="0">
                <a:solidFill>
                  <a:schemeClr val="tx1"/>
                </a:solidFill>
                <a:uFillTx/>
                <a:latin typeface="+mn-lt"/>
                <a:ea typeface="+mn-ea"/>
                <a:cs typeface="+mn-cs"/>
                <a:sym typeface="IBM Plex Sans Light"/>
              </a:defRPr>
            </a:lvl1pPr>
            <a:lvl2pPr marL="457310" marR="0" indent="0" algn="l" defTabSz="914621"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mn-lt"/>
                <a:ea typeface="+mn-ea"/>
                <a:cs typeface="+mn-cs"/>
                <a:sym typeface="IBM Plex Sans Light"/>
              </a:defRPr>
            </a:lvl2pPr>
            <a:lvl3pPr marL="914621" marR="0" indent="0" algn="l" defTabSz="914621"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mn-lt"/>
                <a:ea typeface="+mn-ea"/>
                <a:cs typeface="+mn-cs"/>
                <a:sym typeface="IBM Plex Sans Light"/>
              </a:defRPr>
            </a:lvl3pPr>
            <a:lvl4pPr marL="1371931" marR="0" indent="0" algn="l" defTabSz="914621"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mn-lt"/>
                <a:ea typeface="+mn-ea"/>
                <a:cs typeface="+mn-cs"/>
                <a:sym typeface="IBM Plex Sans Light"/>
              </a:defRPr>
            </a:lvl4pPr>
            <a:lvl5pPr marL="1829242" marR="0" indent="0" algn="l" defTabSz="914621"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mn-lt"/>
                <a:ea typeface="+mn-ea"/>
                <a:cs typeface="+mn-cs"/>
                <a:sym typeface="IBM Plex Sans Light"/>
              </a:defRPr>
            </a:lvl5pPr>
            <a:lvl6pPr marL="2286552" marR="0" indent="135963" algn="l" defTabSz="914621"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mn-lt"/>
                <a:ea typeface="+mn-ea"/>
                <a:cs typeface="+mn-cs"/>
                <a:sym typeface="IBM Plex Sans Light"/>
              </a:defRPr>
            </a:lvl6pPr>
            <a:lvl7pPr marL="2743863" marR="0" indent="271927" algn="l" defTabSz="914621"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mn-lt"/>
                <a:ea typeface="+mn-ea"/>
                <a:cs typeface="+mn-cs"/>
                <a:sym typeface="IBM Plex Sans Light"/>
              </a:defRPr>
            </a:lvl7pPr>
            <a:lvl8pPr marL="3201173" marR="0" indent="407890" algn="l" defTabSz="914621"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mn-lt"/>
                <a:ea typeface="+mn-ea"/>
                <a:cs typeface="+mn-cs"/>
                <a:sym typeface="IBM Plex Sans Light"/>
              </a:defRPr>
            </a:lvl8pPr>
            <a:lvl9pPr marL="3658485" marR="0" indent="543854" algn="l" defTabSz="914621"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mn-lt"/>
                <a:ea typeface="+mn-ea"/>
                <a:cs typeface="+mn-cs"/>
                <a:sym typeface="IBM Plex Sans Light"/>
              </a:defRPr>
            </a:lvl9pPr>
          </a:lstStyle>
          <a:p>
            <a:r>
              <a:rPr lang="en-GB" sz="1575">
                <a:solidFill>
                  <a:schemeClr val="bg1"/>
                </a:solidFill>
                <a:highlight>
                  <a:srgbClr val="0000FF"/>
                </a:highlight>
                <a:latin typeface="IBM Plex Sans ExtLt"/>
              </a:rPr>
              <a:t>Architecture</a:t>
            </a:r>
          </a:p>
        </p:txBody>
      </p:sp>
      <p:pic>
        <p:nvPicPr>
          <p:cNvPr id="3085" name="Picture 3084" descr="A blue and yellow circle on a black background&#10;&#10;Description automatically generated">
            <a:extLst>
              <a:ext uri="{FF2B5EF4-FFF2-40B4-BE49-F238E27FC236}">
                <a16:creationId xmlns:a16="http://schemas.microsoft.com/office/drawing/2014/main" id="{DC2DB8BF-FB66-9C09-945A-D23C9261599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04716" y="2609080"/>
            <a:ext cx="1007458" cy="390162"/>
          </a:xfrm>
          <a:prstGeom prst="rect">
            <a:avLst/>
          </a:prstGeom>
        </p:spPr>
      </p:pic>
      <p:grpSp>
        <p:nvGrpSpPr>
          <p:cNvPr id="52" name="Group 51">
            <a:extLst>
              <a:ext uri="{FF2B5EF4-FFF2-40B4-BE49-F238E27FC236}">
                <a16:creationId xmlns:a16="http://schemas.microsoft.com/office/drawing/2014/main" id="{5E924FEE-5495-4B3C-BB44-529F7A549764}"/>
              </a:ext>
            </a:extLst>
          </p:cNvPr>
          <p:cNvGrpSpPr/>
          <p:nvPr/>
        </p:nvGrpSpPr>
        <p:grpSpPr>
          <a:xfrm>
            <a:off x="353097" y="3395481"/>
            <a:ext cx="3384331" cy="253916"/>
            <a:chOff x="404419" y="3429000"/>
            <a:chExt cx="4512441" cy="338554"/>
          </a:xfrm>
        </p:grpSpPr>
        <p:sp>
          <p:nvSpPr>
            <p:cNvPr id="6" name="Oval 5">
              <a:extLst>
                <a:ext uri="{FF2B5EF4-FFF2-40B4-BE49-F238E27FC236}">
                  <a16:creationId xmlns:a16="http://schemas.microsoft.com/office/drawing/2014/main" id="{3880F30B-6D33-9718-703B-3887DEB8B981}"/>
                </a:ext>
              </a:extLst>
            </p:cNvPr>
            <p:cNvSpPr/>
            <p:nvPr/>
          </p:nvSpPr>
          <p:spPr>
            <a:xfrm>
              <a:off x="404419" y="3455674"/>
              <a:ext cx="252000" cy="252000"/>
            </a:xfrm>
            <a:prstGeom prst="ellipse">
              <a:avLst/>
            </a:prstGeom>
            <a:solidFill>
              <a:schemeClr val="accent6"/>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a:solidFill>
                    <a:schemeClr val="bg1"/>
                  </a:solidFill>
                  <a:latin typeface="IBM Plex Sans" panose="020B0503050203000203" pitchFamily="34" charset="0"/>
                </a:rPr>
                <a:t>1</a:t>
              </a:r>
              <a:endParaRPr lang="en-US" sz="1350">
                <a:solidFill>
                  <a:schemeClr val="bg1"/>
                </a:solidFill>
                <a:latin typeface="IBM Plex Sans" panose="020B0503050203000203" pitchFamily="34" charset="0"/>
              </a:endParaRPr>
            </a:p>
          </p:txBody>
        </p:sp>
        <p:sp>
          <p:nvSpPr>
            <p:cNvPr id="12" name="TextBox 11">
              <a:extLst>
                <a:ext uri="{FF2B5EF4-FFF2-40B4-BE49-F238E27FC236}">
                  <a16:creationId xmlns:a16="http://schemas.microsoft.com/office/drawing/2014/main" id="{93BE2E39-9444-6D54-DE96-C937E225FF69}"/>
                </a:ext>
              </a:extLst>
            </p:cNvPr>
            <p:cNvSpPr txBox="1"/>
            <p:nvPr/>
          </p:nvSpPr>
          <p:spPr>
            <a:xfrm>
              <a:off x="842595" y="3429000"/>
              <a:ext cx="4074265" cy="338554"/>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ID" sz="1200" dirty="0"/>
                <a:t>User </a:t>
              </a:r>
              <a:r>
                <a:rPr lang="en-ID" sz="1200" dirty="0" err="1"/>
                <a:t>memanggil</a:t>
              </a:r>
              <a:r>
                <a:rPr lang="en-ID" sz="1200" dirty="0"/>
                <a:t> </a:t>
              </a:r>
              <a:r>
                <a:rPr lang="en-ID" sz="1200" b="1" dirty="0">
                  <a:solidFill>
                    <a:srgbClr val="0070C0"/>
                  </a:solidFill>
                </a:rPr>
                <a:t>Document</a:t>
              </a:r>
              <a:endParaRPr lang="en-US" sz="1200" b="1" dirty="0">
                <a:solidFill>
                  <a:schemeClr val="accent5">
                    <a:lumMod val="60000"/>
                    <a:lumOff val="40000"/>
                  </a:schemeClr>
                </a:solidFill>
              </a:endParaRPr>
            </a:p>
          </p:txBody>
        </p:sp>
      </p:grpSp>
      <p:grpSp>
        <p:nvGrpSpPr>
          <p:cNvPr id="53" name="Group 52">
            <a:extLst>
              <a:ext uri="{FF2B5EF4-FFF2-40B4-BE49-F238E27FC236}">
                <a16:creationId xmlns:a16="http://schemas.microsoft.com/office/drawing/2014/main" id="{1C7C8DC3-6BFA-A893-CA77-FD0D64D83C54}"/>
              </a:ext>
            </a:extLst>
          </p:cNvPr>
          <p:cNvGrpSpPr/>
          <p:nvPr/>
        </p:nvGrpSpPr>
        <p:grpSpPr>
          <a:xfrm>
            <a:off x="353543" y="4226753"/>
            <a:ext cx="3542561" cy="438582"/>
            <a:chOff x="405014" y="4679270"/>
            <a:chExt cx="4511846" cy="584777"/>
          </a:xfrm>
        </p:grpSpPr>
        <p:sp>
          <p:nvSpPr>
            <p:cNvPr id="42" name="Oval 41">
              <a:extLst>
                <a:ext uri="{FF2B5EF4-FFF2-40B4-BE49-F238E27FC236}">
                  <a16:creationId xmlns:a16="http://schemas.microsoft.com/office/drawing/2014/main" id="{747009E5-D15A-336C-249D-80D30D2A1486}"/>
                </a:ext>
              </a:extLst>
            </p:cNvPr>
            <p:cNvSpPr/>
            <p:nvPr/>
          </p:nvSpPr>
          <p:spPr>
            <a:xfrm>
              <a:off x="405014" y="4726606"/>
              <a:ext cx="252000" cy="252000"/>
            </a:xfrm>
            <a:prstGeom prst="ellipse">
              <a:avLst/>
            </a:prstGeom>
            <a:solidFill>
              <a:schemeClr val="accent6"/>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a:solidFill>
                    <a:schemeClr val="bg1"/>
                  </a:solidFill>
                  <a:latin typeface="IBM Plex Sans" panose="020B0503050203000203" pitchFamily="34" charset="0"/>
                </a:rPr>
                <a:t>3</a:t>
              </a:r>
              <a:endParaRPr lang="en-US" sz="1350">
                <a:solidFill>
                  <a:schemeClr val="bg1"/>
                </a:solidFill>
                <a:latin typeface="IBM Plex Sans" panose="020B0503050203000203" pitchFamily="34" charset="0"/>
              </a:endParaRPr>
            </a:p>
          </p:txBody>
        </p:sp>
        <p:sp>
          <p:nvSpPr>
            <p:cNvPr id="15" name="TextBox 14">
              <a:extLst>
                <a:ext uri="{FF2B5EF4-FFF2-40B4-BE49-F238E27FC236}">
                  <a16:creationId xmlns:a16="http://schemas.microsoft.com/office/drawing/2014/main" id="{606ED2B5-2B26-C66C-C870-DF3C00ADBBFC}"/>
                </a:ext>
              </a:extLst>
            </p:cNvPr>
            <p:cNvSpPr txBox="1"/>
            <p:nvPr/>
          </p:nvSpPr>
          <p:spPr>
            <a:xfrm>
              <a:off x="842597" y="4679270"/>
              <a:ext cx="4074263" cy="58477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200" dirty="0"/>
                <a:t>M</a:t>
              </a:r>
              <a:r>
                <a:rPr lang="en-ID" sz="1200" dirty="0" err="1"/>
                <a:t>emberitahu</a:t>
              </a:r>
              <a:r>
                <a:rPr lang="en-ID" sz="1200" dirty="0"/>
                <a:t> </a:t>
              </a:r>
              <a:r>
                <a:rPr lang="en-ID" sz="1200" dirty="0" err="1"/>
                <a:t>jika</a:t>
              </a:r>
              <a:r>
                <a:rPr lang="en-ID" sz="1200" dirty="0"/>
                <a:t> </a:t>
              </a:r>
              <a:r>
                <a:rPr lang="en-ID" sz="1200" dirty="0" err="1"/>
                <a:t>ada</a:t>
              </a:r>
              <a:r>
                <a:rPr lang="en-ID" sz="1200" dirty="0"/>
                <a:t> </a:t>
              </a:r>
              <a:r>
                <a:rPr lang="en-ID" sz="1200" dirty="0" err="1"/>
                <a:t>dokumen</a:t>
              </a:r>
              <a:r>
                <a:rPr lang="en-ID" sz="1200" dirty="0"/>
                <a:t> yang </a:t>
              </a:r>
              <a:r>
                <a:rPr lang="en-ID" sz="1200" dirty="0" err="1"/>
                <a:t>tidak</a:t>
              </a:r>
              <a:r>
                <a:rPr lang="en-ID" sz="1200" dirty="0"/>
                <a:t> </a:t>
              </a:r>
              <a:r>
                <a:rPr lang="en-ID" sz="1200" dirty="0" err="1"/>
                <a:t>cocok</a:t>
              </a:r>
              <a:r>
                <a:rPr lang="en-ID" sz="1200" dirty="0"/>
                <a:t> </a:t>
              </a:r>
            </a:p>
          </p:txBody>
        </p:sp>
      </p:grpSp>
      <p:grpSp>
        <p:nvGrpSpPr>
          <p:cNvPr id="54" name="Group 53">
            <a:extLst>
              <a:ext uri="{FF2B5EF4-FFF2-40B4-BE49-F238E27FC236}">
                <a16:creationId xmlns:a16="http://schemas.microsoft.com/office/drawing/2014/main" id="{A7E51DE8-BF85-FDD0-31D5-9CA7E05FA118}"/>
              </a:ext>
            </a:extLst>
          </p:cNvPr>
          <p:cNvGrpSpPr/>
          <p:nvPr/>
        </p:nvGrpSpPr>
        <p:grpSpPr>
          <a:xfrm>
            <a:off x="354145" y="4666524"/>
            <a:ext cx="3541959" cy="253916"/>
            <a:chOff x="405815" y="5371449"/>
            <a:chExt cx="4722612" cy="338555"/>
          </a:xfrm>
        </p:grpSpPr>
        <p:sp>
          <p:nvSpPr>
            <p:cNvPr id="43" name="Oval 42">
              <a:extLst>
                <a:ext uri="{FF2B5EF4-FFF2-40B4-BE49-F238E27FC236}">
                  <a16:creationId xmlns:a16="http://schemas.microsoft.com/office/drawing/2014/main" id="{D2A0B3E6-7CEA-C7C7-F603-EF683FADCF45}"/>
                </a:ext>
              </a:extLst>
            </p:cNvPr>
            <p:cNvSpPr/>
            <p:nvPr/>
          </p:nvSpPr>
          <p:spPr>
            <a:xfrm>
              <a:off x="405815" y="5426040"/>
              <a:ext cx="252000" cy="252000"/>
            </a:xfrm>
            <a:prstGeom prst="ellipse">
              <a:avLst/>
            </a:prstGeom>
            <a:solidFill>
              <a:schemeClr val="accent6"/>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a:solidFill>
                    <a:schemeClr val="bg1"/>
                  </a:solidFill>
                  <a:latin typeface="IBM Plex Sans" panose="020B0503050203000203" pitchFamily="34" charset="0"/>
                </a:rPr>
                <a:t>4</a:t>
              </a:r>
              <a:endParaRPr lang="en-US" sz="1350">
                <a:solidFill>
                  <a:schemeClr val="bg1"/>
                </a:solidFill>
                <a:latin typeface="IBM Plex Sans" panose="020B0503050203000203" pitchFamily="34" charset="0"/>
              </a:endParaRPr>
            </a:p>
          </p:txBody>
        </p:sp>
        <p:sp>
          <p:nvSpPr>
            <p:cNvPr id="20" name="TextBox 19">
              <a:extLst>
                <a:ext uri="{FF2B5EF4-FFF2-40B4-BE49-F238E27FC236}">
                  <a16:creationId xmlns:a16="http://schemas.microsoft.com/office/drawing/2014/main" id="{09053007-E8F7-DC9B-F36B-541A43EBB15B}"/>
                </a:ext>
              </a:extLst>
            </p:cNvPr>
            <p:cNvSpPr txBox="1"/>
            <p:nvPr/>
          </p:nvSpPr>
          <p:spPr>
            <a:xfrm>
              <a:off x="847942" y="5371449"/>
              <a:ext cx="4280485" cy="33855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ID" sz="1200" dirty="0"/>
                <a:t>Transfer document </a:t>
              </a:r>
              <a:r>
                <a:rPr lang="en-ID" sz="1200" dirty="0" err="1"/>
                <a:t>melalui</a:t>
              </a:r>
              <a:r>
                <a:rPr lang="en-ID" sz="1200" dirty="0"/>
                <a:t> </a:t>
              </a:r>
              <a:r>
                <a:rPr lang="en-ID" sz="1200" b="1" dirty="0" err="1"/>
                <a:t>Filenet</a:t>
              </a:r>
              <a:endParaRPr lang="en-US" sz="1200" b="1" dirty="0">
                <a:solidFill>
                  <a:schemeClr val="accent5">
                    <a:lumMod val="60000"/>
                    <a:lumOff val="40000"/>
                  </a:schemeClr>
                </a:solidFill>
              </a:endParaRPr>
            </a:p>
          </p:txBody>
        </p:sp>
      </p:grpSp>
      <p:sp>
        <p:nvSpPr>
          <p:cNvPr id="31" name="Text Placeholder 5">
            <a:extLst>
              <a:ext uri="{FF2B5EF4-FFF2-40B4-BE49-F238E27FC236}">
                <a16:creationId xmlns:a16="http://schemas.microsoft.com/office/drawing/2014/main" id="{1EA21C79-266E-2ED2-F472-F9A0957550AE}"/>
              </a:ext>
            </a:extLst>
          </p:cNvPr>
          <p:cNvSpPr txBox="1">
            <a:spLocks/>
          </p:cNvSpPr>
          <p:nvPr/>
        </p:nvSpPr>
        <p:spPr>
          <a:xfrm>
            <a:off x="81016" y="893015"/>
            <a:ext cx="6334184" cy="339687"/>
          </a:xfrm>
          <a:prstGeom prst="rect">
            <a:avLst/>
          </a:prstGeom>
        </p:spPr>
        <p:txBody>
          <a:bodyPr vert="horz" lIns="68580" tIns="34290" rIns="68580" bIns="34290" rtlCol="0">
            <a:noAutofit/>
          </a:bodyPr>
          <a:lstStyle>
            <a:lvl1pPr marL="228600" indent="-228600" algn="l" defTabSz="580629" rtl="0" eaLnBrk="1" latinLnBrk="0" hangingPunct="1">
              <a:lnSpc>
                <a:spcPct val="100000"/>
              </a:lnSpc>
              <a:spcBef>
                <a:spcPts val="0"/>
              </a:spcBef>
              <a:buFont typeface="Arial" panose="020B0604020202020204" pitchFamily="34" charset="0"/>
              <a:buChar char="•"/>
              <a:defRPr sz="1800" b="0" i="0" kern="1200">
                <a:solidFill>
                  <a:schemeClr val="tx1"/>
                </a:solidFill>
                <a:latin typeface="IBM Plex Sans Light" panose="020B0403050203000203" pitchFamily="34" charset="0"/>
                <a:ea typeface="+mn-ea"/>
                <a:cs typeface="+mn-cs"/>
              </a:defRPr>
            </a:lvl1pPr>
            <a:lvl2pPr marL="685800" indent="-228600" algn="l" defTabSz="580629" rtl="0" eaLnBrk="1" latinLnBrk="0" hangingPunct="1">
              <a:lnSpc>
                <a:spcPct val="100000"/>
              </a:lnSpc>
              <a:spcBef>
                <a:spcPts val="0"/>
              </a:spcBef>
              <a:buFont typeface="Arial" panose="020B0604020202020204" pitchFamily="34" charset="0"/>
              <a:buChar char="•"/>
              <a:defRPr sz="1800" b="0" i="0" kern="1200">
                <a:solidFill>
                  <a:schemeClr val="tx1"/>
                </a:solidFill>
                <a:latin typeface="IBM Plex Sans Light" panose="020B0403050203000203" pitchFamily="34" charset="0"/>
                <a:ea typeface="+mn-ea"/>
                <a:cs typeface="+mn-cs"/>
              </a:defRPr>
            </a:lvl2pPr>
            <a:lvl3pPr marL="1143000" indent="-228600" algn="l" defTabSz="580629" rtl="0" eaLnBrk="1" latinLnBrk="0" hangingPunct="1">
              <a:lnSpc>
                <a:spcPct val="100000"/>
              </a:lnSpc>
              <a:spcBef>
                <a:spcPts val="0"/>
              </a:spcBef>
              <a:buFont typeface="Arial" panose="020B0604020202020204" pitchFamily="34" charset="0"/>
              <a:buChar char="•"/>
              <a:defRPr sz="1800" b="0" i="0" kern="1200">
                <a:solidFill>
                  <a:schemeClr val="tx1"/>
                </a:solidFill>
                <a:latin typeface="IBM Plex Sans Light" panose="020B0403050203000203" pitchFamily="34" charset="0"/>
                <a:ea typeface="+mn-ea"/>
                <a:cs typeface="+mn-cs"/>
              </a:defRPr>
            </a:lvl3pPr>
            <a:lvl4pPr marL="1600200" indent="-228600" algn="l" defTabSz="580629" rtl="0" eaLnBrk="1" latinLnBrk="0" hangingPunct="1">
              <a:lnSpc>
                <a:spcPct val="100000"/>
              </a:lnSpc>
              <a:spcBef>
                <a:spcPts val="0"/>
              </a:spcBef>
              <a:buFont typeface="Arial" panose="020B0604020202020204" pitchFamily="34" charset="0"/>
              <a:buChar char="•"/>
              <a:defRPr sz="1800" b="0" i="0" kern="1200">
                <a:solidFill>
                  <a:schemeClr val="tx1"/>
                </a:solidFill>
                <a:latin typeface="IBM Plex Sans Light" panose="020B0403050203000203" pitchFamily="34" charset="0"/>
                <a:ea typeface="+mn-ea"/>
                <a:cs typeface="+mn-cs"/>
              </a:defRPr>
            </a:lvl4pPr>
            <a:lvl5pPr marL="2057400" indent="-228600" algn="l" defTabSz="580629"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D" b="1"/>
              <a:t>ADDRESSING WITH THE RIGHT APPROACH</a:t>
            </a:r>
            <a:endParaRPr lang="en-ID" sz="2400" b="1"/>
          </a:p>
        </p:txBody>
      </p:sp>
      <p:grpSp>
        <p:nvGrpSpPr>
          <p:cNvPr id="51" name="Group 50">
            <a:extLst>
              <a:ext uri="{FF2B5EF4-FFF2-40B4-BE49-F238E27FC236}">
                <a16:creationId xmlns:a16="http://schemas.microsoft.com/office/drawing/2014/main" id="{DB355D5A-BB6B-D151-0FEF-55AC00D7DB24}"/>
              </a:ext>
            </a:extLst>
          </p:cNvPr>
          <p:cNvGrpSpPr/>
          <p:nvPr/>
        </p:nvGrpSpPr>
        <p:grpSpPr>
          <a:xfrm>
            <a:off x="349440" y="3801822"/>
            <a:ext cx="3566002" cy="438582"/>
            <a:chOff x="399543" y="4064440"/>
            <a:chExt cx="4517317" cy="584775"/>
          </a:xfrm>
        </p:grpSpPr>
        <p:sp>
          <p:nvSpPr>
            <p:cNvPr id="41" name="Oval 40">
              <a:extLst>
                <a:ext uri="{FF2B5EF4-FFF2-40B4-BE49-F238E27FC236}">
                  <a16:creationId xmlns:a16="http://schemas.microsoft.com/office/drawing/2014/main" id="{6F1A3534-B65F-8BF6-3845-7BB11E5E8056}"/>
                </a:ext>
              </a:extLst>
            </p:cNvPr>
            <p:cNvSpPr/>
            <p:nvPr/>
          </p:nvSpPr>
          <p:spPr>
            <a:xfrm>
              <a:off x="399543" y="4090237"/>
              <a:ext cx="252000" cy="252000"/>
            </a:xfrm>
            <a:prstGeom prst="ellipse">
              <a:avLst/>
            </a:prstGeom>
            <a:solidFill>
              <a:schemeClr val="accent6"/>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350">
                  <a:solidFill>
                    <a:schemeClr val="bg1"/>
                  </a:solidFill>
                  <a:latin typeface="IBM Plex Sans" panose="020B0503050203000203" pitchFamily="34" charset="0"/>
                </a:rPr>
                <a:t>2</a:t>
              </a:r>
            </a:p>
          </p:txBody>
        </p:sp>
        <p:sp>
          <p:nvSpPr>
            <p:cNvPr id="13" name="TextBox 12">
              <a:extLst>
                <a:ext uri="{FF2B5EF4-FFF2-40B4-BE49-F238E27FC236}">
                  <a16:creationId xmlns:a16="http://schemas.microsoft.com/office/drawing/2014/main" id="{0BD8E6C7-3B2F-1CB6-4436-145DD23D1B65}"/>
                </a:ext>
              </a:extLst>
            </p:cNvPr>
            <p:cNvSpPr txBox="1"/>
            <p:nvPr/>
          </p:nvSpPr>
          <p:spPr>
            <a:xfrm>
              <a:off x="837044" y="4064440"/>
              <a:ext cx="4079816" cy="58477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ID" sz="1200" dirty="0"/>
                <a:t>LLM </a:t>
              </a:r>
              <a:r>
                <a:rPr lang="en-ID" sz="1200" dirty="0" err="1"/>
                <a:t>akan</a:t>
              </a:r>
              <a:r>
                <a:rPr lang="en-ID" sz="1200" dirty="0"/>
                <a:t> </a:t>
              </a:r>
              <a:r>
                <a:rPr lang="en-ID" sz="1200" dirty="0" err="1"/>
                <a:t>melakukan</a:t>
              </a:r>
              <a:r>
                <a:rPr lang="en-ID" sz="1200" dirty="0"/>
                <a:t> </a:t>
              </a:r>
              <a:r>
                <a:rPr lang="en-ID" sz="1200" dirty="0" err="1"/>
                <a:t>pemetaan</a:t>
              </a:r>
              <a:r>
                <a:rPr lang="en-ID" sz="1200" dirty="0"/>
                <a:t> </a:t>
              </a:r>
              <a:r>
                <a:rPr lang="en-ID" sz="1200" dirty="0" err="1"/>
                <a:t>kecocokan</a:t>
              </a:r>
              <a:r>
                <a:rPr lang="en-ID" sz="1200" dirty="0"/>
                <a:t> field</a:t>
              </a:r>
              <a:endParaRPr lang="en-ID" sz="1200" b="1" dirty="0">
                <a:solidFill>
                  <a:schemeClr val="accent5">
                    <a:lumMod val="60000"/>
                    <a:lumOff val="40000"/>
                  </a:schemeClr>
                </a:solidFill>
              </a:endParaRPr>
            </a:p>
          </p:txBody>
        </p:sp>
      </p:grpSp>
      <p:sp>
        <p:nvSpPr>
          <p:cNvPr id="2057" name="Text Placeholder 5">
            <a:extLst>
              <a:ext uri="{FF2B5EF4-FFF2-40B4-BE49-F238E27FC236}">
                <a16:creationId xmlns:a16="http://schemas.microsoft.com/office/drawing/2014/main" id="{AB1CCA79-71EC-73FF-F59C-65D79E5AAB1D}"/>
              </a:ext>
            </a:extLst>
          </p:cNvPr>
          <p:cNvSpPr txBox="1">
            <a:spLocks/>
          </p:cNvSpPr>
          <p:nvPr/>
        </p:nvSpPr>
        <p:spPr>
          <a:xfrm>
            <a:off x="1592315" y="1247029"/>
            <a:ext cx="4693457" cy="374062"/>
          </a:xfrm>
          <a:prstGeom prst="rect">
            <a:avLst/>
          </a:prstGeom>
        </p:spPr>
        <p:txBody>
          <a:bodyPr vert="horz" lIns="68580" tIns="34290" rIns="68580" bIns="34290" rtlCol="0" anchor="t">
            <a:noAutofit/>
          </a:bodyPr>
          <a:lstStyle>
            <a:lvl1pPr marL="228600" indent="-228600" algn="l" defTabSz="580629" rtl="0" eaLnBrk="1" latinLnBrk="0" hangingPunct="1">
              <a:lnSpc>
                <a:spcPct val="100000"/>
              </a:lnSpc>
              <a:spcBef>
                <a:spcPts val="0"/>
              </a:spcBef>
              <a:buFont typeface="Arial" panose="020B0604020202020204" pitchFamily="34" charset="0"/>
              <a:buChar char="•"/>
              <a:defRPr sz="1800" b="0" i="0" kern="1200">
                <a:solidFill>
                  <a:schemeClr val="tx1"/>
                </a:solidFill>
                <a:latin typeface="IBM Plex Sans Light" panose="020B0403050203000203" pitchFamily="34" charset="0"/>
                <a:ea typeface="+mn-ea"/>
                <a:cs typeface="+mn-cs"/>
              </a:defRPr>
            </a:lvl1pPr>
            <a:lvl2pPr marL="685800" indent="-228600" algn="l" defTabSz="580629" rtl="0" eaLnBrk="1" latinLnBrk="0" hangingPunct="1">
              <a:lnSpc>
                <a:spcPct val="100000"/>
              </a:lnSpc>
              <a:spcBef>
                <a:spcPts val="0"/>
              </a:spcBef>
              <a:buFont typeface="Arial" panose="020B0604020202020204" pitchFamily="34" charset="0"/>
              <a:buChar char="•"/>
              <a:defRPr sz="1800" b="0" i="0" kern="1200">
                <a:solidFill>
                  <a:schemeClr val="tx1"/>
                </a:solidFill>
                <a:latin typeface="IBM Plex Sans Light" panose="020B0403050203000203" pitchFamily="34" charset="0"/>
                <a:ea typeface="+mn-ea"/>
                <a:cs typeface="+mn-cs"/>
              </a:defRPr>
            </a:lvl2pPr>
            <a:lvl3pPr marL="1143000" indent="-228600" algn="l" defTabSz="580629" rtl="0" eaLnBrk="1" latinLnBrk="0" hangingPunct="1">
              <a:lnSpc>
                <a:spcPct val="100000"/>
              </a:lnSpc>
              <a:spcBef>
                <a:spcPts val="0"/>
              </a:spcBef>
              <a:buFont typeface="Arial" panose="020B0604020202020204" pitchFamily="34" charset="0"/>
              <a:buChar char="•"/>
              <a:defRPr sz="1800" b="0" i="0" kern="1200">
                <a:solidFill>
                  <a:schemeClr val="tx1"/>
                </a:solidFill>
                <a:latin typeface="IBM Plex Sans Light" panose="020B0403050203000203" pitchFamily="34" charset="0"/>
                <a:ea typeface="+mn-ea"/>
                <a:cs typeface="+mn-cs"/>
              </a:defRPr>
            </a:lvl3pPr>
            <a:lvl4pPr marL="1600200" indent="-228600" algn="l" defTabSz="580629" rtl="0" eaLnBrk="1" latinLnBrk="0" hangingPunct="1">
              <a:lnSpc>
                <a:spcPct val="100000"/>
              </a:lnSpc>
              <a:spcBef>
                <a:spcPts val="0"/>
              </a:spcBef>
              <a:buFont typeface="Arial" panose="020B0604020202020204" pitchFamily="34" charset="0"/>
              <a:buChar char="•"/>
              <a:defRPr sz="1800" b="0" i="0" kern="1200">
                <a:solidFill>
                  <a:schemeClr val="tx1"/>
                </a:solidFill>
                <a:latin typeface="IBM Plex Sans Light" panose="020B0403050203000203" pitchFamily="34" charset="0"/>
                <a:ea typeface="+mn-ea"/>
                <a:cs typeface="+mn-cs"/>
              </a:defRPr>
            </a:lvl4pPr>
            <a:lvl5pPr marL="2057400" indent="-228600" algn="l" defTabSz="580629"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D" sz="1200" dirty="0"/>
              <a:t>Case: GenAI </a:t>
            </a:r>
            <a:r>
              <a:rPr lang="en-ID" sz="1200" dirty="0" err="1"/>
              <a:t>dalam</a:t>
            </a:r>
            <a:r>
              <a:rPr lang="en-ID" sz="1200" dirty="0"/>
              <a:t> </a:t>
            </a:r>
            <a:r>
              <a:rPr lang="en-ID" sz="1200" dirty="0" err="1"/>
              <a:t>Ekstraksi</a:t>
            </a:r>
            <a:r>
              <a:rPr lang="en-ID" sz="1200" dirty="0"/>
              <a:t> dan </a:t>
            </a:r>
            <a:r>
              <a:rPr lang="en-ID" sz="1200" dirty="0" err="1"/>
              <a:t>Klasifikasi</a:t>
            </a:r>
            <a:r>
              <a:rPr lang="en-ID" sz="1200" dirty="0"/>
              <a:t> </a:t>
            </a:r>
            <a:r>
              <a:rPr lang="en-ID" sz="1200" dirty="0" err="1"/>
              <a:t>Dokumen</a:t>
            </a:r>
            <a:r>
              <a:rPr lang="en-ID" sz="1200" dirty="0"/>
              <a:t> yang Dapat </a:t>
            </a:r>
            <a:r>
              <a:rPr lang="en-ID" sz="1200" dirty="0" err="1"/>
              <a:t>Dibaca</a:t>
            </a:r>
            <a:endParaRPr lang="en-ID" sz="1500" b="1" dirty="0"/>
          </a:p>
        </p:txBody>
      </p:sp>
      <p:pic>
        <p:nvPicPr>
          <p:cNvPr id="22" name="Picture 21" descr="A person in a blue shirt and tie&#10;&#10;Description automatically generated">
            <a:extLst>
              <a:ext uri="{FF2B5EF4-FFF2-40B4-BE49-F238E27FC236}">
                <a16:creationId xmlns:a16="http://schemas.microsoft.com/office/drawing/2014/main" id="{4E6BFB15-FFAB-A29B-85F4-082AAF3E8279}"/>
              </a:ext>
            </a:extLst>
          </p:cNvPr>
          <p:cNvPicPr>
            <a:picLocks noChangeAspect="1"/>
          </p:cNvPicPr>
          <p:nvPr/>
        </p:nvPicPr>
        <p:blipFill>
          <a:blip r:embed="rId5">
            <a:duotone>
              <a:schemeClr val="accent1">
                <a:shade val="45000"/>
                <a:satMod val="135000"/>
              </a:schemeClr>
              <a:prstClr val="white"/>
            </a:duotone>
            <a:extLst>
              <a:ext uri="{837473B0-CC2E-450A-ABE3-18F120FF3D39}">
                <a1611:picAttrSrcUrl xmlns:a1611="http://schemas.microsoft.com/office/drawing/2016/11/main" r:id="rId6"/>
              </a:ext>
            </a:extLst>
          </a:blip>
          <a:stretch>
            <a:fillRect/>
          </a:stretch>
        </p:blipFill>
        <p:spPr>
          <a:xfrm>
            <a:off x="4697443" y="3490765"/>
            <a:ext cx="511673" cy="537128"/>
          </a:xfrm>
          <a:prstGeom prst="rect">
            <a:avLst/>
          </a:prstGeom>
        </p:spPr>
      </p:pic>
      <p:grpSp>
        <p:nvGrpSpPr>
          <p:cNvPr id="23" name="Group 22">
            <a:extLst>
              <a:ext uri="{FF2B5EF4-FFF2-40B4-BE49-F238E27FC236}">
                <a16:creationId xmlns:a16="http://schemas.microsoft.com/office/drawing/2014/main" id="{1F8BBEF2-B2F1-8909-A1B2-E3B5308F4613}"/>
              </a:ext>
            </a:extLst>
          </p:cNvPr>
          <p:cNvGrpSpPr/>
          <p:nvPr/>
        </p:nvGrpSpPr>
        <p:grpSpPr>
          <a:xfrm>
            <a:off x="5796537" y="3576004"/>
            <a:ext cx="471865" cy="451889"/>
            <a:chOff x="3459654" y="3716017"/>
            <a:chExt cx="629153" cy="602519"/>
          </a:xfrm>
        </p:grpSpPr>
        <p:pic>
          <p:nvPicPr>
            <p:cNvPr id="27" name="Picture 4" descr="Catalog - IBM Cloud">
              <a:extLst>
                <a:ext uri="{FF2B5EF4-FFF2-40B4-BE49-F238E27FC236}">
                  <a16:creationId xmlns:a16="http://schemas.microsoft.com/office/drawing/2014/main" id="{81515307-3BE5-5ED2-DB4C-AE27629FFE51}"/>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1952" y="3716017"/>
              <a:ext cx="426855" cy="42685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omputer monitor with a blue screen&#10;&#10;Description automatically generated">
              <a:extLst>
                <a:ext uri="{FF2B5EF4-FFF2-40B4-BE49-F238E27FC236}">
                  <a16:creationId xmlns:a16="http://schemas.microsoft.com/office/drawing/2014/main" id="{CE22D89B-47A4-01AD-47DC-7CAA141124BB}"/>
                </a:ext>
              </a:extLst>
            </p:cNvPr>
            <p:cNvPicPr>
              <a:picLocks noChangeAspect="1"/>
            </p:cNvPicPr>
            <p:nvPr/>
          </p:nvPicPr>
          <p:blipFill>
            <a:blip r:embed="rId8">
              <a:duotone>
                <a:schemeClr val="accent1">
                  <a:shade val="45000"/>
                  <a:satMod val="135000"/>
                </a:schemeClr>
                <a:prstClr val="white"/>
              </a:duotone>
              <a:extLst>
                <a:ext uri="{837473B0-CC2E-450A-ABE3-18F120FF3D39}">
                  <a1611:picAttrSrcUrl xmlns:a1611="http://schemas.microsoft.com/office/drawing/2016/11/main" r:id="rId9"/>
                </a:ext>
              </a:extLst>
            </a:blip>
            <a:stretch>
              <a:fillRect/>
            </a:stretch>
          </p:blipFill>
          <p:spPr>
            <a:xfrm>
              <a:off x="3459654" y="3955517"/>
              <a:ext cx="363019" cy="363019"/>
            </a:xfrm>
            <a:prstGeom prst="rect">
              <a:avLst/>
            </a:prstGeom>
          </p:spPr>
        </p:pic>
      </p:grpSp>
      <p:sp>
        <p:nvSpPr>
          <p:cNvPr id="29" name="Rectangle 28">
            <a:extLst>
              <a:ext uri="{FF2B5EF4-FFF2-40B4-BE49-F238E27FC236}">
                <a16:creationId xmlns:a16="http://schemas.microsoft.com/office/drawing/2014/main" id="{A8EE54EC-384E-8EB1-D394-3C06F8540E1E}"/>
              </a:ext>
            </a:extLst>
          </p:cNvPr>
          <p:cNvSpPr/>
          <p:nvPr/>
        </p:nvSpPr>
        <p:spPr bwMode="auto">
          <a:xfrm>
            <a:off x="5654616" y="4145392"/>
            <a:ext cx="665797" cy="111364"/>
          </a:xfrm>
          <a:prstGeom prst="rect">
            <a:avLst/>
          </a:prstGeom>
          <a:solidFill>
            <a:schemeClr val="accent2">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1" compatLnSpc="1">
            <a:prstTxWarp prst="textNoShape">
              <a:avLst/>
            </a:prstTxWarp>
          </a:bodyPr>
          <a:lstStyle/>
          <a:p>
            <a:pPr algn="ctr" defTabSz="914378" fontAlgn="base">
              <a:spcBef>
                <a:spcPct val="0"/>
              </a:spcBef>
              <a:spcAft>
                <a:spcPct val="0"/>
              </a:spcAft>
            </a:pPr>
            <a:r>
              <a:rPr lang="en-US" sz="600" b="1">
                <a:solidFill>
                  <a:schemeClr val="bg1"/>
                </a:solidFill>
              </a:rPr>
              <a:t>DASHBOARD</a:t>
            </a:r>
            <a:endParaRPr lang="en-US" sz="1350">
              <a:solidFill>
                <a:schemeClr val="bg1"/>
              </a:solidFill>
            </a:endParaRPr>
          </a:p>
        </p:txBody>
      </p:sp>
      <p:cxnSp>
        <p:nvCxnSpPr>
          <p:cNvPr id="30" name="Straight Arrow Connector 29">
            <a:extLst>
              <a:ext uri="{FF2B5EF4-FFF2-40B4-BE49-F238E27FC236}">
                <a16:creationId xmlns:a16="http://schemas.microsoft.com/office/drawing/2014/main" id="{402EDE89-600F-C2C3-1DDD-B1E357013317}"/>
              </a:ext>
            </a:extLst>
          </p:cNvPr>
          <p:cNvCxnSpPr>
            <a:cxnSpLocks/>
          </p:cNvCxnSpPr>
          <p:nvPr/>
        </p:nvCxnSpPr>
        <p:spPr bwMode="auto">
          <a:xfrm>
            <a:off x="5235278" y="3762620"/>
            <a:ext cx="445500" cy="0"/>
          </a:xfrm>
          <a:prstGeom prst="straightConnector1">
            <a:avLst/>
          </a:prstGeom>
          <a:ln w="635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E33E780B-A294-62CD-0C67-4DBC19016B47}"/>
              </a:ext>
            </a:extLst>
          </p:cNvPr>
          <p:cNvSpPr/>
          <p:nvPr/>
        </p:nvSpPr>
        <p:spPr bwMode="auto">
          <a:xfrm>
            <a:off x="4620381" y="4145391"/>
            <a:ext cx="665797" cy="111364"/>
          </a:xfrm>
          <a:prstGeom prst="rect">
            <a:avLst/>
          </a:prstGeom>
          <a:solidFill>
            <a:schemeClr val="accent2">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1" compatLnSpc="1">
            <a:prstTxWarp prst="textNoShape">
              <a:avLst/>
            </a:prstTxWarp>
          </a:bodyPr>
          <a:lstStyle/>
          <a:p>
            <a:pPr algn="ctr" defTabSz="914378" fontAlgn="base">
              <a:spcBef>
                <a:spcPct val="0"/>
              </a:spcBef>
              <a:spcAft>
                <a:spcPct val="0"/>
              </a:spcAft>
            </a:pPr>
            <a:r>
              <a:rPr lang="en-US" sz="600" b="1">
                <a:solidFill>
                  <a:schemeClr val="bg1"/>
                </a:solidFill>
              </a:rPr>
              <a:t>USER</a:t>
            </a:r>
            <a:endParaRPr lang="en-US" sz="1350">
              <a:solidFill>
                <a:schemeClr val="bg1"/>
              </a:solidFill>
            </a:endParaRPr>
          </a:p>
        </p:txBody>
      </p:sp>
      <p:cxnSp>
        <p:nvCxnSpPr>
          <p:cNvPr id="33" name="Straight Arrow Connector 32">
            <a:extLst>
              <a:ext uri="{FF2B5EF4-FFF2-40B4-BE49-F238E27FC236}">
                <a16:creationId xmlns:a16="http://schemas.microsoft.com/office/drawing/2014/main" id="{4C601E2F-91A0-6064-09CB-2092FD2CF2A7}"/>
              </a:ext>
            </a:extLst>
          </p:cNvPr>
          <p:cNvCxnSpPr>
            <a:cxnSpLocks/>
          </p:cNvCxnSpPr>
          <p:nvPr/>
        </p:nvCxnSpPr>
        <p:spPr bwMode="auto">
          <a:xfrm>
            <a:off x="6320413" y="3755629"/>
            <a:ext cx="447218" cy="0"/>
          </a:xfrm>
          <a:prstGeom prst="straightConnector1">
            <a:avLst/>
          </a:prstGeom>
          <a:ln w="635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8E9E5B6-16AD-D19E-F620-A88137B3DC6E}"/>
              </a:ext>
            </a:extLst>
          </p:cNvPr>
          <p:cNvSpPr/>
          <p:nvPr/>
        </p:nvSpPr>
        <p:spPr bwMode="auto">
          <a:xfrm>
            <a:off x="6833271" y="4145391"/>
            <a:ext cx="665797" cy="111364"/>
          </a:xfrm>
          <a:prstGeom prst="rect">
            <a:avLst/>
          </a:prstGeom>
          <a:solidFill>
            <a:schemeClr val="accent2">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1" compatLnSpc="1">
            <a:prstTxWarp prst="textNoShape">
              <a:avLst/>
            </a:prstTxWarp>
          </a:bodyPr>
          <a:lstStyle/>
          <a:p>
            <a:pPr algn="ctr" defTabSz="914378" fontAlgn="base">
              <a:spcBef>
                <a:spcPct val="0"/>
              </a:spcBef>
              <a:spcAft>
                <a:spcPct val="0"/>
              </a:spcAft>
            </a:pPr>
            <a:r>
              <a:rPr lang="en-US" sz="600" b="1">
                <a:solidFill>
                  <a:schemeClr val="bg1"/>
                </a:solidFill>
              </a:rPr>
              <a:t>LLM MODEL</a:t>
            </a:r>
            <a:endParaRPr lang="en-US" sz="1350">
              <a:solidFill>
                <a:schemeClr val="bg1"/>
              </a:solidFill>
            </a:endParaRPr>
          </a:p>
        </p:txBody>
      </p:sp>
      <p:grpSp>
        <p:nvGrpSpPr>
          <p:cNvPr id="36" name="Group 35">
            <a:extLst>
              <a:ext uri="{FF2B5EF4-FFF2-40B4-BE49-F238E27FC236}">
                <a16:creationId xmlns:a16="http://schemas.microsoft.com/office/drawing/2014/main" id="{9446788E-7F24-E470-DDD9-BB44B3D40F1A}"/>
              </a:ext>
            </a:extLst>
          </p:cNvPr>
          <p:cNvGrpSpPr/>
          <p:nvPr/>
        </p:nvGrpSpPr>
        <p:grpSpPr>
          <a:xfrm>
            <a:off x="6843218" y="3445639"/>
            <a:ext cx="639075" cy="408284"/>
            <a:chOff x="4984635" y="3483060"/>
            <a:chExt cx="852100" cy="544379"/>
          </a:xfrm>
        </p:grpSpPr>
        <p:sp>
          <p:nvSpPr>
            <p:cNvPr id="37" name="Rectangle 36">
              <a:extLst>
                <a:ext uri="{FF2B5EF4-FFF2-40B4-BE49-F238E27FC236}">
                  <a16:creationId xmlns:a16="http://schemas.microsoft.com/office/drawing/2014/main" id="{978BD354-3BD0-6A0A-6BF1-81DA26772E57}"/>
                </a:ext>
              </a:extLst>
            </p:cNvPr>
            <p:cNvSpPr/>
            <p:nvPr/>
          </p:nvSpPr>
          <p:spPr>
            <a:xfrm>
              <a:off x="4984635" y="3483060"/>
              <a:ext cx="852100" cy="544379"/>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350"/>
            </a:p>
          </p:txBody>
        </p:sp>
        <p:pic>
          <p:nvPicPr>
            <p:cNvPr id="38" name="Picture 37" descr="A purple and white file with a purple label&#10;&#10;Description automatically generated">
              <a:extLst>
                <a:ext uri="{FF2B5EF4-FFF2-40B4-BE49-F238E27FC236}">
                  <a16:creationId xmlns:a16="http://schemas.microsoft.com/office/drawing/2014/main" id="{93650BB8-CA91-8336-2C15-CF8A65E4E7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61589" y="3778720"/>
              <a:ext cx="216000" cy="216000"/>
            </a:xfrm>
            <a:prstGeom prst="rect">
              <a:avLst/>
            </a:prstGeom>
          </p:spPr>
        </p:pic>
        <p:pic>
          <p:nvPicPr>
            <p:cNvPr id="39" name="Picture 38" descr="A file with a red label&#10;&#10;Description automatically generated">
              <a:extLst>
                <a:ext uri="{FF2B5EF4-FFF2-40B4-BE49-F238E27FC236}">
                  <a16:creationId xmlns:a16="http://schemas.microsoft.com/office/drawing/2014/main" id="{D8323F12-E0ED-4646-F062-D424A00EB3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3485" y="3508720"/>
              <a:ext cx="216000" cy="216000"/>
            </a:xfrm>
            <a:prstGeom prst="rect">
              <a:avLst/>
            </a:prstGeom>
          </p:spPr>
        </p:pic>
        <p:pic>
          <p:nvPicPr>
            <p:cNvPr id="40" name="Picture 39" descr="A black background with a black square&#10;&#10;Description automatically generated with medium confidence">
              <a:extLst>
                <a:ext uri="{FF2B5EF4-FFF2-40B4-BE49-F238E27FC236}">
                  <a16:creationId xmlns:a16="http://schemas.microsoft.com/office/drawing/2014/main" id="{9A015425-E7C0-99F5-1FC8-929CF81902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21095" y="3616720"/>
              <a:ext cx="288000" cy="288000"/>
            </a:xfrm>
            <a:prstGeom prst="rect">
              <a:avLst/>
            </a:prstGeom>
          </p:spPr>
        </p:pic>
        <p:cxnSp>
          <p:nvCxnSpPr>
            <p:cNvPr id="45" name="Elbow Connector 44">
              <a:extLst>
                <a:ext uri="{FF2B5EF4-FFF2-40B4-BE49-F238E27FC236}">
                  <a16:creationId xmlns:a16="http://schemas.microsoft.com/office/drawing/2014/main" id="{DBD88A66-FAE3-A88B-B6D1-D9B639B8C8C2}"/>
                </a:ext>
              </a:extLst>
            </p:cNvPr>
            <p:cNvCxnSpPr>
              <a:cxnSpLocks/>
              <a:stCxn id="39" idx="3"/>
              <a:endCxn id="40" idx="1"/>
            </p:cNvCxnSpPr>
            <p:nvPr/>
          </p:nvCxnSpPr>
          <p:spPr>
            <a:xfrm>
              <a:off x="5279485" y="3616720"/>
              <a:ext cx="241610" cy="144000"/>
            </a:xfrm>
            <a:prstGeom prst="bentConnector3">
              <a:avLst>
                <a:gd name="adj1" fmla="val 50000"/>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B6B77DD1-2F36-1EEC-2545-712C095AD8A8}"/>
                </a:ext>
              </a:extLst>
            </p:cNvPr>
            <p:cNvCxnSpPr>
              <a:cxnSpLocks/>
              <a:stCxn id="38" idx="3"/>
              <a:endCxn id="40" idx="1"/>
            </p:cNvCxnSpPr>
            <p:nvPr/>
          </p:nvCxnSpPr>
          <p:spPr>
            <a:xfrm flipV="1">
              <a:off x="5277589" y="3760720"/>
              <a:ext cx="243506" cy="126000"/>
            </a:xfrm>
            <a:prstGeom prst="bentConnector3">
              <a:avLst>
                <a:gd name="adj1" fmla="val 50000"/>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47" name="Group 46">
            <a:extLst>
              <a:ext uri="{FF2B5EF4-FFF2-40B4-BE49-F238E27FC236}">
                <a16:creationId xmlns:a16="http://schemas.microsoft.com/office/drawing/2014/main" id="{18330089-5B29-DC4E-76BF-46D92061BFE9}"/>
              </a:ext>
            </a:extLst>
          </p:cNvPr>
          <p:cNvGrpSpPr/>
          <p:nvPr/>
        </p:nvGrpSpPr>
        <p:grpSpPr>
          <a:xfrm>
            <a:off x="6850802" y="3872978"/>
            <a:ext cx="623887" cy="234303"/>
            <a:chOff x="6289056" y="2227409"/>
            <a:chExt cx="775840" cy="303126"/>
          </a:xfrm>
        </p:grpSpPr>
        <p:pic>
          <p:nvPicPr>
            <p:cNvPr id="48" name="Picture 47" descr="A logo of a circle with lines and rays&#10;&#10;Description automatically generated">
              <a:extLst>
                <a:ext uri="{FF2B5EF4-FFF2-40B4-BE49-F238E27FC236}">
                  <a16:creationId xmlns:a16="http://schemas.microsoft.com/office/drawing/2014/main" id="{9CA0974A-3FB7-3DA8-3410-6F8F79F39539}"/>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6289056" y="2227409"/>
              <a:ext cx="324991" cy="303126"/>
            </a:xfrm>
            <a:prstGeom prst="rect">
              <a:avLst/>
            </a:prstGeom>
          </p:spPr>
        </p:pic>
        <p:pic>
          <p:nvPicPr>
            <p:cNvPr id="49" name="Picture 48" descr="A black and white logo&#10;&#10;Description automatically generated">
              <a:extLst>
                <a:ext uri="{FF2B5EF4-FFF2-40B4-BE49-F238E27FC236}">
                  <a16:creationId xmlns:a16="http://schemas.microsoft.com/office/drawing/2014/main" id="{098D244B-20FE-9C0F-92DB-84C61B5F36FF}"/>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6625814" y="2364998"/>
              <a:ext cx="439082" cy="75925"/>
            </a:xfrm>
            <a:prstGeom prst="rect">
              <a:avLst/>
            </a:prstGeom>
          </p:spPr>
        </p:pic>
      </p:grpSp>
      <p:cxnSp>
        <p:nvCxnSpPr>
          <p:cNvPr id="50" name="Straight Arrow Connector 49">
            <a:extLst>
              <a:ext uri="{FF2B5EF4-FFF2-40B4-BE49-F238E27FC236}">
                <a16:creationId xmlns:a16="http://schemas.microsoft.com/office/drawing/2014/main" id="{D553267E-C0CA-7EBB-F62E-138F7177A434}"/>
              </a:ext>
            </a:extLst>
          </p:cNvPr>
          <p:cNvCxnSpPr>
            <a:cxnSpLocks/>
          </p:cNvCxnSpPr>
          <p:nvPr/>
        </p:nvCxnSpPr>
        <p:spPr bwMode="auto">
          <a:xfrm>
            <a:off x="7536487" y="3761884"/>
            <a:ext cx="447218" cy="0"/>
          </a:xfrm>
          <a:prstGeom prst="straightConnector1">
            <a:avLst/>
          </a:prstGeom>
          <a:ln w="63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16D8DC47-B8DE-7FBA-1927-7BD980D85B81}"/>
              </a:ext>
            </a:extLst>
          </p:cNvPr>
          <p:cNvCxnSpPr>
            <a:cxnSpLocks/>
            <a:stCxn id="35" idx="2"/>
            <a:endCxn id="29" idx="2"/>
          </p:cNvCxnSpPr>
          <p:nvPr/>
        </p:nvCxnSpPr>
        <p:spPr>
          <a:xfrm rot="5400000">
            <a:off x="6576843" y="3667429"/>
            <a:ext cx="1" cy="1178654"/>
          </a:xfrm>
          <a:prstGeom prst="bentConnector3">
            <a:avLst>
              <a:gd name="adj1" fmla="val 22860100000"/>
            </a:avLst>
          </a:prstGeom>
          <a:ln w="6350">
            <a:tailEnd type="triangle"/>
          </a:ln>
        </p:spPr>
        <p:style>
          <a:lnRef idx="2">
            <a:schemeClr val="accent1"/>
          </a:lnRef>
          <a:fillRef idx="0">
            <a:schemeClr val="accent1"/>
          </a:fillRef>
          <a:effectRef idx="1">
            <a:schemeClr val="accent1"/>
          </a:effectRef>
          <a:fontRef idx="minor">
            <a:schemeClr val="tx1"/>
          </a:fontRef>
        </p:style>
      </p:cxnSp>
      <p:pic>
        <p:nvPicPr>
          <p:cNvPr id="56" name="Picture 55">
            <a:extLst>
              <a:ext uri="{FF2B5EF4-FFF2-40B4-BE49-F238E27FC236}">
                <a16:creationId xmlns:a16="http://schemas.microsoft.com/office/drawing/2014/main" id="{22B6B9DB-C698-5F1A-F853-79E70FACA770}"/>
              </a:ext>
            </a:extLst>
          </p:cNvPr>
          <p:cNvPicPr>
            <a:picLocks noChangeAspect="1"/>
          </p:cNvPicPr>
          <p:nvPr/>
        </p:nvPicPr>
        <p:blipFill>
          <a:blip r:embed="rId17"/>
          <a:srcRect t="-1" r="52750" b="38965"/>
          <a:stretch/>
        </p:blipFill>
        <p:spPr>
          <a:xfrm>
            <a:off x="8048861" y="3649781"/>
            <a:ext cx="525332" cy="271443"/>
          </a:xfrm>
          <a:prstGeom prst="rect">
            <a:avLst/>
          </a:prstGeom>
        </p:spPr>
      </p:pic>
      <p:sp>
        <p:nvSpPr>
          <p:cNvPr id="57" name="Rectangle 56">
            <a:extLst>
              <a:ext uri="{FF2B5EF4-FFF2-40B4-BE49-F238E27FC236}">
                <a16:creationId xmlns:a16="http://schemas.microsoft.com/office/drawing/2014/main" id="{3615BC48-00F9-B3BA-A23F-757E38CAA125}"/>
              </a:ext>
            </a:extLst>
          </p:cNvPr>
          <p:cNvSpPr/>
          <p:nvPr/>
        </p:nvSpPr>
        <p:spPr bwMode="auto">
          <a:xfrm>
            <a:off x="7993112" y="4145391"/>
            <a:ext cx="665797" cy="111364"/>
          </a:xfrm>
          <a:prstGeom prst="rect">
            <a:avLst/>
          </a:prstGeom>
          <a:solidFill>
            <a:schemeClr val="accent2">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1" compatLnSpc="1">
            <a:prstTxWarp prst="textNoShape">
              <a:avLst/>
            </a:prstTxWarp>
          </a:bodyPr>
          <a:lstStyle/>
          <a:p>
            <a:pPr algn="ctr" defTabSz="914378" fontAlgn="base">
              <a:spcBef>
                <a:spcPct val="0"/>
              </a:spcBef>
              <a:spcAft>
                <a:spcPct val="0"/>
              </a:spcAft>
            </a:pPr>
            <a:r>
              <a:rPr lang="en-US" sz="600" b="1">
                <a:solidFill>
                  <a:schemeClr val="bg1"/>
                </a:solidFill>
              </a:rPr>
              <a:t>DB</a:t>
            </a:r>
            <a:endParaRPr lang="en-US" sz="1350">
              <a:solidFill>
                <a:schemeClr val="bg1"/>
              </a:solidFill>
            </a:endParaRPr>
          </a:p>
        </p:txBody>
      </p:sp>
      <p:cxnSp>
        <p:nvCxnSpPr>
          <p:cNvPr id="58" name="Straight Arrow Connector 57">
            <a:extLst>
              <a:ext uri="{FF2B5EF4-FFF2-40B4-BE49-F238E27FC236}">
                <a16:creationId xmlns:a16="http://schemas.microsoft.com/office/drawing/2014/main" id="{7431C0A4-0446-8D3B-3CD1-0A51561CE927}"/>
              </a:ext>
            </a:extLst>
          </p:cNvPr>
          <p:cNvCxnSpPr>
            <a:cxnSpLocks/>
          </p:cNvCxnSpPr>
          <p:nvPr/>
        </p:nvCxnSpPr>
        <p:spPr bwMode="auto">
          <a:xfrm flipH="1" flipV="1">
            <a:off x="5227766" y="3897585"/>
            <a:ext cx="453012" cy="1"/>
          </a:xfrm>
          <a:prstGeom prst="straightConnector1">
            <a:avLst/>
          </a:prstGeom>
          <a:ln w="635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24B535F2-94E3-F398-5A53-6148C0CB22D7}"/>
              </a:ext>
            </a:extLst>
          </p:cNvPr>
          <p:cNvSpPr/>
          <p:nvPr/>
        </p:nvSpPr>
        <p:spPr>
          <a:xfrm>
            <a:off x="5263122" y="3298902"/>
            <a:ext cx="189000" cy="189000"/>
          </a:xfrm>
          <a:prstGeom prst="ellipse">
            <a:avLst/>
          </a:prstGeom>
          <a:solidFill>
            <a:schemeClr val="accent6"/>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a:solidFill>
                  <a:schemeClr val="bg1"/>
                </a:solidFill>
                <a:latin typeface="IBM Plex Sans" panose="020B0503050203000203" pitchFamily="34" charset="0"/>
              </a:rPr>
              <a:t>1</a:t>
            </a:r>
            <a:endParaRPr lang="en-US" sz="1350">
              <a:solidFill>
                <a:schemeClr val="bg1"/>
              </a:solidFill>
              <a:latin typeface="IBM Plex Sans" panose="020B0503050203000203" pitchFamily="34" charset="0"/>
            </a:endParaRPr>
          </a:p>
        </p:txBody>
      </p:sp>
      <p:sp>
        <p:nvSpPr>
          <p:cNvPr id="2048" name="Oval 2047">
            <a:extLst>
              <a:ext uri="{FF2B5EF4-FFF2-40B4-BE49-F238E27FC236}">
                <a16:creationId xmlns:a16="http://schemas.microsoft.com/office/drawing/2014/main" id="{7DF4E577-1F5A-ECE6-3919-A53094D2429B}"/>
              </a:ext>
            </a:extLst>
          </p:cNvPr>
          <p:cNvSpPr/>
          <p:nvPr/>
        </p:nvSpPr>
        <p:spPr>
          <a:xfrm>
            <a:off x="6421284" y="3301157"/>
            <a:ext cx="189000" cy="189000"/>
          </a:xfrm>
          <a:prstGeom prst="ellipse">
            <a:avLst/>
          </a:prstGeom>
          <a:solidFill>
            <a:schemeClr val="accent6"/>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a:solidFill>
                  <a:schemeClr val="bg1"/>
                </a:solidFill>
                <a:latin typeface="IBM Plex Sans" panose="020B0503050203000203" pitchFamily="34" charset="0"/>
              </a:rPr>
              <a:t>2</a:t>
            </a:r>
            <a:endParaRPr lang="en-US" sz="1350">
              <a:solidFill>
                <a:schemeClr val="bg1"/>
              </a:solidFill>
              <a:latin typeface="IBM Plex Sans" panose="020B0503050203000203" pitchFamily="34" charset="0"/>
            </a:endParaRPr>
          </a:p>
        </p:txBody>
      </p:sp>
      <p:sp>
        <p:nvSpPr>
          <p:cNvPr id="2050" name="Oval 2049">
            <a:extLst>
              <a:ext uri="{FF2B5EF4-FFF2-40B4-BE49-F238E27FC236}">
                <a16:creationId xmlns:a16="http://schemas.microsoft.com/office/drawing/2014/main" id="{DA9CB2C9-A72E-1A7F-359A-65FB45A0E5A6}"/>
              </a:ext>
            </a:extLst>
          </p:cNvPr>
          <p:cNvSpPr/>
          <p:nvPr/>
        </p:nvSpPr>
        <p:spPr>
          <a:xfrm>
            <a:off x="6421284" y="4503064"/>
            <a:ext cx="189000" cy="189000"/>
          </a:xfrm>
          <a:prstGeom prst="ellipse">
            <a:avLst/>
          </a:prstGeom>
          <a:solidFill>
            <a:schemeClr val="accent6"/>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a:solidFill>
                  <a:schemeClr val="bg1"/>
                </a:solidFill>
                <a:latin typeface="IBM Plex Sans" panose="020B0503050203000203" pitchFamily="34" charset="0"/>
              </a:rPr>
              <a:t>3</a:t>
            </a:r>
            <a:endParaRPr lang="en-US" sz="1350">
              <a:solidFill>
                <a:schemeClr val="bg1"/>
              </a:solidFill>
              <a:latin typeface="IBM Plex Sans" panose="020B0503050203000203" pitchFamily="34" charset="0"/>
            </a:endParaRPr>
          </a:p>
        </p:txBody>
      </p:sp>
      <p:sp>
        <p:nvSpPr>
          <p:cNvPr id="2051" name="Oval 2050">
            <a:extLst>
              <a:ext uri="{FF2B5EF4-FFF2-40B4-BE49-F238E27FC236}">
                <a16:creationId xmlns:a16="http://schemas.microsoft.com/office/drawing/2014/main" id="{DBD5F212-0ACC-4AE9-C7AA-F3D069AD0D85}"/>
              </a:ext>
            </a:extLst>
          </p:cNvPr>
          <p:cNvSpPr/>
          <p:nvPr/>
        </p:nvSpPr>
        <p:spPr>
          <a:xfrm>
            <a:off x="7641718" y="3299709"/>
            <a:ext cx="189000" cy="189000"/>
          </a:xfrm>
          <a:prstGeom prst="ellipse">
            <a:avLst/>
          </a:prstGeom>
          <a:solidFill>
            <a:schemeClr val="accent6"/>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a:solidFill>
                  <a:schemeClr val="bg1"/>
                </a:solidFill>
                <a:latin typeface="IBM Plex Sans" panose="020B0503050203000203" pitchFamily="34" charset="0"/>
              </a:rPr>
              <a:t>4</a:t>
            </a:r>
            <a:endParaRPr lang="en-US" sz="1350">
              <a:solidFill>
                <a:schemeClr val="bg1"/>
              </a:solidFill>
              <a:latin typeface="IBM Plex Sans" panose="020B0503050203000203" pitchFamily="34" charset="0"/>
            </a:endParaRPr>
          </a:p>
        </p:txBody>
      </p:sp>
      <p:sp>
        <p:nvSpPr>
          <p:cNvPr id="3" name="Content Placeholder 1">
            <a:extLst>
              <a:ext uri="{FF2B5EF4-FFF2-40B4-BE49-F238E27FC236}">
                <a16:creationId xmlns:a16="http://schemas.microsoft.com/office/drawing/2014/main" id="{AFC0C522-FD57-080C-CBC3-5225544B5436}"/>
              </a:ext>
            </a:extLst>
          </p:cNvPr>
          <p:cNvSpPr txBox="1">
            <a:spLocks/>
          </p:cNvSpPr>
          <p:nvPr/>
        </p:nvSpPr>
        <p:spPr>
          <a:xfrm>
            <a:off x="288051" y="1840318"/>
            <a:ext cx="3143167" cy="1395371"/>
          </a:xfrm>
          <a:prstGeom prst="rect">
            <a:avLst/>
          </a:prstGeom>
          <a:ln w="6350">
            <a:solidFill>
              <a:schemeClr val="accent1"/>
            </a:solidFill>
          </a:ln>
        </p:spPr>
        <p:txBody>
          <a:bodyPr>
            <a:no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r>
              <a:rPr lang="en-ID" sz="1350" b="1" dirty="0"/>
              <a:t>AI OCR:</a:t>
            </a:r>
          </a:p>
          <a:p>
            <a:endParaRPr lang="en-ID" sz="1350" b="1" dirty="0"/>
          </a:p>
          <a:p>
            <a:pPr marL="171446" indent="-171446">
              <a:buFontTx/>
              <a:buChar char="-"/>
            </a:pPr>
            <a:r>
              <a:rPr lang="en-ID" sz="1350" dirty="0" err="1"/>
              <a:t>watsonx</a:t>
            </a:r>
            <a:r>
              <a:rPr lang="en-ID" sz="1350" dirty="0"/>
              <a:t> </a:t>
            </a:r>
            <a:r>
              <a:rPr lang="en-ID" sz="1350" dirty="0" err="1"/>
              <a:t>akan</a:t>
            </a:r>
            <a:r>
              <a:rPr lang="en-ID" sz="1350" dirty="0"/>
              <a:t> </a:t>
            </a:r>
            <a:r>
              <a:rPr lang="en-ID" sz="1350" dirty="0" err="1"/>
              <a:t>melakukan</a:t>
            </a:r>
            <a:r>
              <a:rPr lang="en-ID" sz="1350" dirty="0"/>
              <a:t> </a:t>
            </a:r>
            <a:r>
              <a:rPr lang="en-ID" sz="1350" dirty="0" err="1"/>
              <a:t>ekstraksi</a:t>
            </a:r>
            <a:r>
              <a:rPr lang="en-ID" sz="1350" dirty="0"/>
              <a:t> </a:t>
            </a:r>
            <a:r>
              <a:rPr lang="en-ID" sz="1350" dirty="0" err="1"/>
              <a:t>entitas</a:t>
            </a:r>
            <a:r>
              <a:rPr lang="en-ID" sz="1350" dirty="0"/>
              <a:t> </a:t>
            </a:r>
            <a:r>
              <a:rPr lang="en-ID" sz="1350" dirty="0" err="1"/>
              <a:t>dokumen</a:t>
            </a:r>
            <a:r>
              <a:rPr lang="en-ID" sz="1350" dirty="0"/>
              <a:t> </a:t>
            </a:r>
          </a:p>
          <a:p>
            <a:pPr marL="171446" indent="-171446">
              <a:buFontTx/>
              <a:buChar char="-"/>
            </a:pPr>
            <a:r>
              <a:rPr lang="en-ID" sz="1350" dirty="0" err="1"/>
              <a:t>watsonx</a:t>
            </a:r>
            <a:r>
              <a:rPr lang="en-ID" sz="1350" dirty="0"/>
              <a:t> </a:t>
            </a:r>
            <a:r>
              <a:rPr lang="en-ID" sz="1350" dirty="0" err="1"/>
              <a:t>akan</a:t>
            </a:r>
            <a:r>
              <a:rPr lang="en-ID" sz="1350" dirty="0"/>
              <a:t> </a:t>
            </a:r>
            <a:r>
              <a:rPr lang="en-ID" sz="1350" dirty="0" err="1"/>
              <a:t>memberikan</a:t>
            </a:r>
            <a:r>
              <a:rPr lang="en-ID" sz="1350" dirty="0"/>
              <a:t> </a:t>
            </a:r>
            <a:r>
              <a:rPr lang="en-ID" sz="1350" dirty="0" err="1"/>
              <a:t>rekomendasi</a:t>
            </a:r>
            <a:r>
              <a:rPr lang="en-ID" sz="1350" dirty="0"/>
              <a:t> </a:t>
            </a:r>
            <a:r>
              <a:rPr lang="en-ID" sz="1350" dirty="0" err="1"/>
              <a:t>untuk</a:t>
            </a:r>
            <a:r>
              <a:rPr lang="en-ID" sz="1350" dirty="0"/>
              <a:t> </a:t>
            </a:r>
            <a:r>
              <a:rPr lang="en-ID" sz="1350" dirty="0" err="1"/>
              <a:t>pengecekan</a:t>
            </a:r>
            <a:r>
              <a:rPr lang="en-ID" sz="1350" dirty="0"/>
              <a:t> </a:t>
            </a:r>
          </a:p>
        </p:txBody>
      </p:sp>
      <p:sp>
        <p:nvSpPr>
          <p:cNvPr id="7" name="Rectangle 6">
            <a:extLst>
              <a:ext uri="{FF2B5EF4-FFF2-40B4-BE49-F238E27FC236}">
                <a16:creationId xmlns:a16="http://schemas.microsoft.com/office/drawing/2014/main" id="{31C42F76-993C-7E36-10B5-DA781D78AA10}"/>
              </a:ext>
            </a:extLst>
          </p:cNvPr>
          <p:cNvSpPr/>
          <p:nvPr/>
        </p:nvSpPr>
        <p:spPr bwMode="auto">
          <a:xfrm>
            <a:off x="3233558" y="2087282"/>
            <a:ext cx="943345" cy="217588"/>
          </a:xfrm>
          <a:prstGeom prst="rect">
            <a:avLst/>
          </a:prstGeom>
          <a:solidFill>
            <a:schemeClr val="tx2">
              <a:lumMod val="50000"/>
              <a:lumOff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08000" tIns="36000" rIns="36000" bIns="36000" numCol="1" rtlCol="0" anchor="ctr" anchorCtr="1" compatLnSpc="1">
            <a:prstTxWarp prst="textNoShape">
              <a:avLst/>
            </a:prstTxWarp>
          </a:bodyPr>
          <a:lstStyle/>
          <a:p>
            <a:pPr defTabSz="914378" fontAlgn="base">
              <a:spcBef>
                <a:spcPct val="0"/>
              </a:spcBef>
              <a:spcAft>
                <a:spcPct val="0"/>
              </a:spcAft>
            </a:pPr>
            <a:r>
              <a:rPr lang="en-US" sz="525" b="1">
                <a:solidFill>
                  <a:schemeClr val="bg1"/>
                </a:solidFill>
              </a:rPr>
              <a:t>AUTOMATION</a:t>
            </a:r>
          </a:p>
        </p:txBody>
      </p:sp>
      <p:pic>
        <p:nvPicPr>
          <p:cNvPr id="8" name="Picture 7" descr="A logo of a circle with lines and rays&#10;&#10;Description automatically generated">
            <a:extLst>
              <a:ext uri="{FF2B5EF4-FFF2-40B4-BE49-F238E27FC236}">
                <a16:creationId xmlns:a16="http://schemas.microsoft.com/office/drawing/2014/main" id="{A6FB2B20-31AB-4016-9EE5-50ABE84EB380}"/>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40000" contrast="40000"/>
                    </a14:imgEffect>
                  </a14:imgLayer>
                </a14:imgProps>
              </a:ext>
              <a:ext uri="{837473B0-CC2E-450A-ABE3-18F120FF3D39}">
                <a1611:picAttrSrcUrl xmlns:a1611="http://schemas.microsoft.com/office/drawing/2016/11/main" r:id="rId14"/>
              </a:ext>
            </a:extLst>
          </a:blip>
          <a:stretch>
            <a:fillRect/>
          </a:stretch>
        </p:blipFill>
        <p:spPr>
          <a:xfrm>
            <a:off x="3269869" y="2116974"/>
            <a:ext cx="161348" cy="150493"/>
          </a:xfrm>
          <a:prstGeom prst="rect">
            <a:avLst/>
          </a:prstGeom>
        </p:spPr>
      </p:pic>
      <p:sp>
        <p:nvSpPr>
          <p:cNvPr id="9" name="Rectangle 8">
            <a:extLst>
              <a:ext uri="{FF2B5EF4-FFF2-40B4-BE49-F238E27FC236}">
                <a16:creationId xmlns:a16="http://schemas.microsoft.com/office/drawing/2014/main" id="{D36D2D42-1CC2-9502-7EEB-28249241DCE3}"/>
              </a:ext>
            </a:extLst>
          </p:cNvPr>
          <p:cNvSpPr/>
          <p:nvPr/>
        </p:nvSpPr>
        <p:spPr bwMode="auto">
          <a:xfrm>
            <a:off x="3233558" y="1806000"/>
            <a:ext cx="943345" cy="217588"/>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08000" tIns="36000" rIns="36000" bIns="36000" numCol="1" rtlCol="0" anchor="ctr" anchorCtr="1" compatLnSpc="1">
            <a:prstTxWarp prst="textNoShape">
              <a:avLst/>
            </a:prstTxWarp>
          </a:bodyPr>
          <a:lstStyle/>
          <a:p>
            <a:pPr algn="r" defTabSz="914378" fontAlgn="base">
              <a:spcBef>
                <a:spcPct val="0"/>
              </a:spcBef>
              <a:spcAft>
                <a:spcPct val="0"/>
              </a:spcAft>
            </a:pPr>
            <a:r>
              <a:rPr lang="en-US" sz="525" b="1">
                <a:solidFill>
                  <a:schemeClr val="bg1"/>
                </a:solidFill>
              </a:rPr>
              <a:t>ENTITY EXTRACTION</a:t>
            </a:r>
          </a:p>
        </p:txBody>
      </p:sp>
      <p:pic>
        <p:nvPicPr>
          <p:cNvPr id="10" name="Picture 9" descr="A logo of a circle with lines and rays&#10;&#10;Description automatically generated">
            <a:extLst>
              <a:ext uri="{FF2B5EF4-FFF2-40B4-BE49-F238E27FC236}">
                <a16:creationId xmlns:a16="http://schemas.microsoft.com/office/drawing/2014/main" id="{1F1D211B-40EB-C8CB-8DC8-D718DCA261DE}"/>
              </a:ext>
            </a:extLst>
          </p:cNvPr>
          <p:cNvPicPr>
            <a:picLocks noChangeAspect="1"/>
          </p:cNvPicPr>
          <p:nvPr/>
        </p:nvPicPr>
        <p:blipFill>
          <a:blip r:embed="rId18">
            <a:extLst>
              <a:ext uri="{BEBA8EAE-BF5A-486C-A8C5-ECC9F3942E4B}">
                <a14:imgProps xmlns:a14="http://schemas.microsoft.com/office/drawing/2010/main">
                  <a14:imgLayer r:embed="rId20">
                    <a14:imgEffect>
                      <a14:brightnessContrast bright="40000" contrast="40000"/>
                    </a14:imgEffect>
                  </a14:imgLayer>
                </a14:imgProps>
              </a:ext>
              <a:ext uri="{837473B0-CC2E-450A-ABE3-18F120FF3D39}">
                <a1611:picAttrSrcUrl xmlns:a1611="http://schemas.microsoft.com/office/drawing/2016/11/main" r:id="rId14"/>
              </a:ext>
            </a:extLst>
          </a:blip>
          <a:stretch>
            <a:fillRect/>
          </a:stretch>
        </p:blipFill>
        <p:spPr>
          <a:xfrm>
            <a:off x="3271996" y="1830849"/>
            <a:ext cx="161348" cy="150493"/>
          </a:xfrm>
          <a:prstGeom prst="rect">
            <a:avLst/>
          </a:prstGeom>
        </p:spPr>
      </p:pic>
      <p:pic>
        <p:nvPicPr>
          <p:cNvPr id="11" name="Picture 10" descr="IBM 8-bar logo in black">
            <a:extLst>
              <a:ext uri="{FF2B5EF4-FFF2-40B4-BE49-F238E27FC236}">
                <a16:creationId xmlns:a16="http://schemas.microsoft.com/office/drawing/2014/main" id="{929D61F5-6229-295C-52F3-3F37040B1FC0}"/>
              </a:ext>
            </a:extLst>
          </p:cNvPr>
          <p:cNvPicPr>
            <a:picLocks noChangeAspect="1"/>
          </p:cNvPicPr>
          <p:nvPr/>
        </p:nvPicPr>
        <p:blipFill>
          <a:blip r:embed="rId21"/>
          <a:stretch>
            <a:fillRect/>
          </a:stretch>
        </p:blipFill>
        <p:spPr>
          <a:xfrm>
            <a:off x="8351740" y="5611323"/>
            <a:ext cx="666174" cy="247878"/>
          </a:xfrm>
          <a:prstGeom prst="rect">
            <a:avLst/>
          </a:prstGeom>
        </p:spPr>
      </p:pic>
      <p:sp>
        <p:nvSpPr>
          <p:cNvPr id="4" name="TextBox 3">
            <a:extLst>
              <a:ext uri="{FF2B5EF4-FFF2-40B4-BE49-F238E27FC236}">
                <a16:creationId xmlns:a16="http://schemas.microsoft.com/office/drawing/2014/main" id="{6A7109F0-254E-7582-FC56-DC1D39EDABE5}"/>
              </a:ext>
            </a:extLst>
          </p:cNvPr>
          <p:cNvSpPr txBox="1"/>
          <p:nvPr/>
        </p:nvSpPr>
        <p:spPr>
          <a:xfrm>
            <a:off x="146307" y="6389861"/>
            <a:ext cx="1998909" cy="192360"/>
          </a:xfrm>
          <a:prstGeom prst="rect">
            <a:avLst/>
          </a:prstGeom>
          <a:noFill/>
        </p:spPr>
        <p:txBody>
          <a:bodyPr wrap="square" lIns="68580" tIns="34290" rIns="68580" bIns="34290" rtlCol="0" anchor="t">
            <a:spAutoFit/>
          </a:bodyPr>
          <a:lstStyle/>
          <a:p>
            <a:r>
              <a:rPr lang="en-US" sz="800" dirty="0"/>
              <a:t>IBM Technology  |  ©2025 IBM Corporation  </a:t>
            </a:r>
          </a:p>
        </p:txBody>
      </p:sp>
    </p:spTree>
    <p:extLst>
      <p:ext uri="{BB962C8B-B14F-4D97-AF65-F5344CB8AC3E}">
        <p14:creationId xmlns:p14="http://schemas.microsoft.com/office/powerpoint/2010/main" val="39581065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pPr>
              <a:lnSpc>
                <a:spcPct val="90000"/>
              </a:lnSpc>
            </a:pPr>
            <a:r>
              <a:rPr lang="en-ID" sz="3700" b="1" dirty="0">
                <a:solidFill>
                  <a:srgbClr val="FFFFFF"/>
                </a:solidFill>
              </a:rPr>
              <a:t>Pasar Menara Telco Indonesia: </a:t>
            </a:r>
            <a:r>
              <a:rPr lang="en-ID" sz="3700" b="1" dirty="0" err="1">
                <a:solidFill>
                  <a:srgbClr val="FFFFFF"/>
                </a:solidFill>
              </a:rPr>
              <a:t>Dinamis</a:t>
            </a:r>
            <a:r>
              <a:rPr lang="en-ID" sz="3700" b="1" dirty="0">
                <a:solidFill>
                  <a:srgbClr val="FFFFFF"/>
                </a:solidFill>
              </a:rPr>
              <a:t> &amp; </a:t>
            </a:r>
            <a:r>
              <a:rPr lang="en-ID" sz="3700" b="1" dirty="0" err="1">
                <a:solidFill>
                  <a:srgbClr val="FFFFFF"/>
                </a:solidFill>
              </a:rPr>
              <a:t>Penuh</a:t>
            </a:r>
            <a:r>
              <a:rPr lang="en-ID" sz="3700" b="1" dirty="0">
                <a:solidFill>
                  <a:srgbClr val="FFFFFF"/>
                </a:solidFill>
              </a:rPr>
              <a:t> </a:t>
            </a:r>
            <a:r>
              <a:rPr lang="en-ID" sz="3700" b="1" dirty="0" err="1">
                <a:solidFill>
                  <a:srgbClr val="FFFFFF"/>
                </a:solidFill>
              </a:rPr>
              <a:t>Potensi</a:t>
            </a:r>
            <a:endParaRPr lang="en-ID" sz="3700" b="1"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pPr marL="0" indent="0">
              <a:lnSpc>
                <a:spcPct val="90000"/>
              </a:lnSpc>
              <a:buNone/>
            </a:pPr>
            <a:r>
              <a:rPr lang="nn-NO" dirty="0">
                <a:latin typeface="IBM Plex Sans SC Text" panose="020B0503050203000203" pitchFamily="34" charset="-120"/>
                <a:ea typeface="IBM Plex Sans SC Text" panose="020B0503050203000203" pitchFamily="34" charset="-120"/>
              </a:rPr>
              <a:t>Lingkungan Dinamis Infrastruktur Telco Indonesia</a:t>
            </a:r>
          </a:p>
          <a:p>
            <a:pPr>
              <a:lnSpc>
                <a:spcPct val="90000"/>
              </a:lnSpc>
              <a:defRPr sz="1600"/>
            </a:pPr>
            <a:endParaRPr lang="nn-NO" b="1" dirty="0">
              <a:latin typeface="IBM Plex Sans SC Text" panose="020B0503050203000203" pitchFamily="34" charset="-120"/>
              <a:ea typeface="IBM Plex Sans SC Text" panose="020B0503050203000203" pitchFamily="34" charset="-120"/>
            </a:endParaRPr>
          </a:p>
          <a:p>
            <a:pPr>
              <a:defRPr sz="1600"/>
            </a:pPr>
            <a:r>
              <a:rPr lang="en-ID" b="1" dirty="0" err="1">
                <a:latin typeface="IBM Plex Sans SC Text" panose="020B0503050203000203" pitchFamily="34" charset="-120"/>
                <a:ea typeface="IBM Plex Sans SC Text" panose="020B0503050203000203" pitchFamily="34" charset="-120"/>
              </a:rPr>
              <a:t>Pertumbuhan</a:t>
            </a:r>
            <a:r>
              <a:rPr lang="en-ID" b="1" dirty="0">
                <a:latin typeface="IBM Plex Sans SC Text" panose="020B0503050203000203" pitchFamily="34" charset="-120"/>
                <a:ea typeface="IBM Plex Sans SC Text" panose="020B0503050203000203" pitchFamily="34" charset="-120"/>
              </a:rPr>
              <a:t> Kuat:</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Didorong</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penetrasi</a:t>
            </a:r>
            <a:r>
              <a:rPr lang="en-ID" dirty="0">
                <a:latin typeface="IBM Plex Sans SC Text" panose="020B0503050203000203" pitchFamily="34" charset="-120"/>
                <a:ea typeface="IBM Plex Sans SC Text" panose="020B0503050203000203" pitchFamily="34" charset="-120"/>
              </a:rPr>
              <a:t> internet, </a:t>
            </a:r>
            <a:r>
              <a:rPr lang="en-ID" dirty="0" err="1">
                <a:latin typeface="IBM Plex Sans SC Text" panose="020B0503050203000203" pitchFamily="34" charset="-120"/>
                <a:ea typeface="IBM Plex Sans SC Text" panose="020B0503050203000203" pitchFamily="34" charset="-120"/>
              </a:rPr>
              <a:t>adopsi</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seluler</a:t>
            </a:r>
            <a:r>
              <a:rPr lang="en-ID" dirty="0">
                <a:latin typeface="IBM Plex Sans SC Text" panose="020B0503050203000203" pitchFamily="34" charset="-120"/>
                <a:ea typeface="IBM Plex Sans SC Text" panose="020B0503050203000203" pitchFamily="34" charset="-120"/>
              </a:rPr>
              <a:t>, dan </a:t>
            </a:r>
            <a:r>
              <a:rPr lang="en-ID" dirty="0" err="1">
                <a:latin typeface="IBM Plex Sans SC Text" panose="020B0503050203000203" pitchFamily="34" charset="-120"/>
                <a:ea typeface="IBM Plex Sans SC Text" panose="020B0503050203000203" pitchFamily="34" charset="-120"/>
              </a:rPr>
              <a:t>komitmen</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pemerintah</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terhadap</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digitalisasi</a:t>
            </a:r>
            <a:r>
              <a:rPr lang="en-ID" dirty="0">
                <a:latin typeface="IBM Plex Sans SC Text" panose="020B0503050203000203" pitchFamily="34" charset="-120"/>
                <a:ea typeface="IBM Plex Sans SC Text" panose="020B0503050203000203" pitchFamily="34" charset="-120"/>
              </a:rPr>
              <a:t> (Indonesia Emas 2045).</a:t>
            </a:r>
          </a:p>
          <a:p>
            <a:pPr>
              <a:defRPr sz="1600"/>
            </a:pPr>
            <a:endParaRPr lang="en-ID" dirty="0">
              <a:latin typeface="IBM Plex Sans SC Text" panose="020B0503050203000203" pitchFamily="34" charset="-120"/>
              <a:ea typeface="IBM Plex Sans SC Text" panose="020B0503050203000203" pitchFamily="34" charset="-120"/>
            </a:endParaRPr>
          </a:p>
          <a:p>
            <a:pPr>
              <a:defRPr sz="1600"/>
            </a:pPr>
            <a:r>
              <a:rPr lang="en-ID" b="1" dirty="0" err="1">
                <a:latin typeface="IBM Plex Sans SC Text" panose="020B0503050203000203" pitchFamily="34" charset="-120"/>
                <a:ea typeface="IBM Plex Sans SC Text" panose="020B0503050203000203" pitchFamily="34" charset="-120"/>
              </a:rPr>
              <a:t>Investasi</a:t>
            </a:r>
            <a:r>
              <a:rPr lang="en-ID" b="1" dirty="0">
                <a:latin typeface="IBM Plex Sans SC Text" panose="020B0503050203000203" pitchFamily="34" charset="-120"/>
                <a:ea typeface="IBM Plex Sans SC Text" panose="020B0503050203000203" pitchFamily="34" charset="-120"/>
              </a:rPr>
              <a:t> </a:t>
            </a:r>
            <a:r>
              <a:rPr lang="en-ID" b="1" dirty="0" err="1">
                <a:latin typeface="IBM Plex Sans SC Text" panose="020B0503050203000203" pitchFamily="34" charset="-120"/>
                <a:ea typeface="IBM Plex Sans SC Text" panose="020B0503050203000203" pitchFamily="34" charset="-120"/>
              </a:rPr>
              <a:t>Infrastruktur</a:t>
            </a:r>
            <a:r>
              <a:rPr lang="en-ID" b="1" dirty="0">
                <a:latin typeface="IBM Plex Sans SC Text" panose="020B0503050203000203" pitchFamily="34" charset="-120"/>
                <a:ea typeface="IBM Plex Sans SC Text" panose="020B0503050203000203" pitchFamily="34" charset="-120"/>
              </a:rPr>
              <a:t>:</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Peningkatan</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signifikan</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dalam</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pengembangan</a:t>
            </a:r>
            <a:r>
              <a:rPr lang="en-ID" dirty="0">
                <a:latin typeface="IBM Plex Sans SC Text" panose="020B0503050203000203" pitchFamily="34" charset="-120"/>
                <a:ea typeface="IBM Plex Sans SC Text" panose="020B0503050203000203" pitchFamily="34" charset="-120"/>
              </a:rPr>
              <a:t> </a:t>
            </a:r>
            <a:r>
              <a:rPr lang="en-ID" b="1" dirty="0">
                <a:latin typeface="IBM Plex Sans SC Text" panose="020B0503050203000203" pitchFamily="34" charset="-120"/>
                <a:ea typeface="IBM Plex Sans SC Text" panose="020B0503050203000203" pitchFamily="34" charset="-120"/>
              </a:rPr>
              <a:t>4G/5G dan </a:t>
            </a:r>
            <a:r>
              <a:rPr lang="en-ID" b="1" dirty="0" err="1">
                <a:latin typeface="IBM Plex Sans SC Text" panose="020B0503050203000203" pitchFamily="34" charset="-120"/>
                <a:ea typeface="IBM Plex Sans SC Text" panose="020B0503050203000203" pitchFamily="34" charset="-120"/>
              </a:rPr>
              <a:t>serat</a:t>
            </a:r>
            <a:r>
              <a:rPr lang="en-ID" b="1" dirty="0">
                <a:latin typeface="IBM Plex Sans SC Text" panose="020B0503050203000203" pitchFamily="34" charset="-120"/>
                <a:ea typeface="IBM Plex Sans SC Text" panose="020B0503050203000203" pitchFamily="34" charset="-120"/>
              </a:rPr>
              <a:t> </a:t>
            </a:r>
            <a:r>
              <a:rPr lang="en-ID" b="1" dirty="0" err="1">
                <a:latin typeface="IBM Plex Sans SC Text" panose="020B0503050203000203" pitchFamily="34" charset="-120"/>
                <a:ea typeface="IBM Plex Sans SC Text" panose="020B0503050203000203" pitchFamily="34" charset="-120"/>
              </a:rPr>
              <a:t>optik</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dengan</a:t>
            </a:r>
            <a:r>
              <a:rPr lang="en-ID" dirty="0">
                <a:latin typeface="IBM Plex Sans SC Text" panose="020B0503050203000203" pitchFamily="34" charset="-120"/>
                <a:ea typeface="IBM Plex Sans SC Text" panose="020B0503050203000203" pitchFamily="34" charset="-120"/>
              </a:rPr>
              <a:t> 5G </a:t>
            </a:r>
            <a:r>
              <a:rPr lang="en-ID" dirty="0" err="1">
                <a:latin typeface="IBM Plex Sans SC Text" panose="020B0503050203000203" pitchFamily="34" charset="-120"/>
                <a:ea typeface="IBM Plex Sans SC Text" panose="020B0503050203000203" pitchFamily="34" charset="-120"/>
              </a:rPr>
              <a:t>diproyeksikan</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jadi</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pendorong</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pendapatan</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utama</a:t>
            </a:r>
            <a:r>
              <a:rPr lang="en-ID" dirty="0">
                <a:latin typeface="IBM Plex Sans SC Text" panose="020B0503050203000203" pitchFamily="34" charset="-120"/>
                <a:ea typeface="IBM Plex Sans SC Text" panose="020B0503050203000203" pitchFamily="34" charset="-120"/>
              </a:rPr>
              <a:t>.</a:t>
            </a:r>
          </a:p>
          <a:p>
            <a:pPr>
              <a:defRPr sz="1600"/>
            </a:pPr>
            <a:endParaRPr lang="en-ID" dirty="0">
              <a:latin typeface="IBM Plex Sans SC Text" panose="020B0503050203000203" pitchFamily="34" charset="-120"/>
              <a:ea typeface="IBM Plex Sans SC Text" panose="020B0503050203000203" pitchFamily="34" charset="-120"/>
            </a:endParaRPr>
          </a:p>
          <a:p>
            <a:pPr>
              <a:defRPr sz="1600"/>
            </a:pPr>
            <a:r>
              <a:rPr lang="en-ID" b="1" dirty="0" err="1">
                <a:latin typeface="IBM Plex Sans SC Text" panose="020B0503050203000203" pitchFamily="34" charset="-120"/>
                <a:ea typeface="IBM Plex Sans SC Text" panose="020B0503050203000203" pitchFamily="34" charset="-120"/>
              </a:rPr>
              <a:t>Ekspansi</a:t>
            </a:r>
            <a:r>
              <a:rPr lang="en-ID" b="1" dirty="0">
                <a:latin typeface="IBM Plex Sans SC Text" panose="020B0503050203000203" pitchFamily="34" charset="-120"/>
                <a:ea typeface="IBM Plex Sans SC Text" panose="020B0503050203000203" pitchFamily="34" charset="-120"/>
              </a:rPr>
              <a:t> </a:t>
            </a:r>
            <a:r>
              <a:rPr lang="en-ID" b="1" dirty="0" err="1">
                <a:latin typeface="IBM Plex Sans SC Text" panose="020B0503050203000203" pitchFamily="34" charset="-120"/>
                <a:ea typeface="IBM Plex Sans SC Text" panose="020B0503050203000203" pitchFamily="34" charset="-120"/>
              </a:rPr>
              <a:t>Jaringan</a:t>
            </a:r>
            <a:r>
              <a:rPr lang="en-ID" b="1" dirty="0">
                <a:latin typeface="IBM Plex Sans SC Text" panose="020B0503050203000203" pitchFamily="34" charset="-120"/>
                <a:ea typeface="IBM Plex Sans SC Text" panose="020B0503050203000203" pitchFamily="34" charset="-120"/>
              </a:rPr>
              <a:t>:</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Fokus</a:t>
            </a:r>
            <a:r>
              <a:rPr lang="en-ID" dirty="0">
                <a:latin typeface="IBM Plex Sans SC Text" panose="020B0503050203000203" pitchFamily="34" charset="-120"/>
                <a:ea typeface="IBM Plex Sans SC Text" panose="020B0503050203000203" pitchFamily="34" charset="-120"/>
              </a:rPr>
              <a:t> pada </a:t>
            </a:r>
            <a:r>
              <a:rPr lang="en-ID" dirty="0" err="1">
                <a:latin typeface="IBM Plex Sans SC Text" panose="020B0503050203000203" pitchFamily="34" charset="-120"/>
                <a:ea typeface="IBM Plex Sans SC Text" panose="020B0503050203000203" pitchFamily="34" charset="-120"/>
              </a:rPr>
              <a:t>perluasan</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jangkauan</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ke</a:t>
            </a:r>
            <a:r>
              <a:rPr lang="en-ID" dirty="0">
                <a:latin typeface="IBM Plex Sans SC Text" panose="020B0503050203000203" pitchFamily="34" charset="-120"/>
                <a:ea typeface="IBM Plex Sans SC Text" panose="020B0503050203000203" pitchFamily="34" charset="-120"/>
              </a:rPr>
              <a:t> </a:t>
            </a:r>
            <a:r>
              <a:rPr lang="en-ID" b="1" dirty="0">
                <a:latin typeface="IBM Plex Sans SC Text" panose="020B0503050203000203" pitchFamily="34" charset="-120"/>
                <a:ea typeface="IBM Plex Sans SC Text" panose="020B0503050203000203" pitchFamily="34" charset="-120"/>
              </a:rPr>
              <a:t>wilayah yang </a:t>
            </a:r>
            <a:r>
              <a:rPr lang="en-ID" b="1" dirty="0" err="1">
                <a:latin typeface="IBM Plex Sans SC Text" panose="020B0503050203000203" pitchFamily="34" charset="-120"/>
                <a:ea typeface="IBM Plex Sans SC Text" panose="020B0503050203000203" pitchFamily="34" charset="-120"/>
              </a:rPr>
              <a:t>belum</a:t>
            </a:r>
            <a:r>
              <a:rPr lang="en-ID" b="1" dirty="0">
                <a:latin typeface="IBM Plex Sans SC Text" panose="020B0503050203000203" pitchFamily="34" charset="-120"/>
                <a:ea typeface="IBM Plex Sans SC Text" panose="020B0503050203000203" pitchFamily="34" charset="-120"/>
              </a:rPr>
              <a:t> </a:t>
            </a:r>
            <a:r>
              <a:rPr lang="en-ID" b="1" dirty="0" err="1">
                <a:latin typeface="IBM Plex Sans SC Text" panose="020B0503050203000203" pitchFamily="34" charset="-120"/>
                <a:ea typeface="IBM Plex Sans SC Text" panose="020B0503050203000203" pitchFamily="34" charset="-120"/>
              </a:rPr>
              <a:t>terlayani</a:t>
            </a:r>
            <a:r>
              <a:rPr lang="en-ID" dirty="0">
                <a:latin typeface="IBM Plex Sans SC Text" panose="020B0503050203000203" pitchFamily="34" charset="-120"/>
                <a:ea typeface="IBM Plex Sans SC Text" panose="020B0503050203000203" pitchFamily="34" charset="-120"/>
              </a:rPr>
              <a:t> (</a:t>
            </a:r>
            <a:r>
              <a:rPr lang="en-ID" dirty="0" err="1">
                <a:latin typeface="IBM Plex Sans SC Text" panose="020B0503050203000203" pitchFamily="34" charset="-120"/>
                <a:ea typeface="IBM Plex Sans SC Text" panose="020B0503050203000203" pitchFamily="34" charset="-120"/>
              </a:rPr>
              <a:t>misalnya</a:t>
            </a:r>
            <a:r>
              <a:rPr lang="en-ID" dirty="0">
                <a:latin typeface="IBM Plex Sans SC Text" panose="020B0503050203000203" pitchFamily="34" charset="-120"/>
                <a:ea typeface="IBM Plex Sans SC Text" panose="020B0503050203000203" pitchFamily="34" charset="-120"/>
              </a:rPr>
              <a:t>, Indonesia Timur, 3T).</a:t>
            </a:r>
            <a:endParaRPr lang="en-ID" b="1" dirty="0">
              <a:latin typeface="IBM Plex Sans SC Text" panose="020B0503050203000203" pitchFamily="34" charset="-120"/>
              <a:ea typeface="IBM Plex Sans SC Text" panose="020B0503050203000203" pitchFamily="34" charset="-120"/>
            </a:endParaRPr>
          </a:p>
          <a:p>
            <a:pPr marL="0" indent="0">
              <a:lnSpc>
                <a:spcPct val="150000"/>
              </a:lnSpc>
              <a:buNone/>
              <a:defRPr sz="1600"/>
            </a:pPr>
            <a:endParaRPr lang="en-ID" b="1" dirty="0"/>
          </a:p>
        </p:txBody>
      </p:sp>
      <p:pic>
        <p:nvPicPr>
          <p:cNvPr id="6" name="Picture 5" descr="IBM 8-bar logo">
            <a:extLst>
              <a:ext uri="{FF2B5EF4-FFF2-40B4-BE49-F238E27FC236}">
                <a16:creationId xmlns:a16="http://schemas.microsoft.com/office/drawing/2014/main" id="{0566BB00-688E-E251-4958-3947FA6E718F}"/>
              </a:ext>
            </a:extLst>
          </p:cNvPr>
          <p:cNvPicPr/>
          <p:nvPr/>
        </p:nvPicPr>
        <p:blipFill>
          <a:blip r:embed="rId3"/>
          <a:stretch>
            <a:fillRect/>
          </a:stretch>
        </p:blipFill>
        <p:spPr>
          <a:xfrm>
            <a:off x="8086314" y="6308984"/>
            <a:ext cx="961276" cy="325674"/>
          </a:xfrm>
          <a:prstGeom prst="rect">
            <a:avLst/>
          </a:prstGeom>
        </p:spPr>
      </p:pic>
      <p:pic>
        <p:nvPicPr>
          <p:cNvPr id="1028" name="Picture 4" descr="PT Profesional Telekomunikasi Indonesia">
            <a:extLst>
              <a:ext uri="{FF2B5EF4-FFF2-40B4-BE49-F238E27FC236}">
                <a16:creationId xmlns:a16="http://schemas.microsoft.com/office/drawing/2014/main" id="{BA72F2EB-B1D0-3A15-FCC9-E3BF6246EA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9369" y="6053354"/>
            <a:ext cx="2439552" cy="696289"/>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CCAA85E1-ED6D-6B51-031F-747E9A387262}"/>
              </a:ext>
            </a:extLst>
          </p:cNvPr>
          <p:cNvSpPr>
            <a:spLocks noGrp="1"/>
          </p:cNvSpPr>
          <p:nvPr>
            <p:ph type="ftr" sz="quarter" idx="11"/>
          </p:nvPr>
        </p:nvSpPr>
        <p:spPr>
          <a:xfrm>
            <a:off x="155741" y="6324092"/>
            <a:ext cx="2895600" cy="365125"/>
          </a:xfrm>
        </p:spPr>
        <p:txBody>
          <a:bodyPr/>
          <a:lstStyle/>
          <a:p>
            <a:r>
              <a:rPr lang="en-US"/>
              <a:t>IBM Technology  |  ©2025 IBM Corporation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D" sz="2600" b="1" dirty="0">
                <a:latin typeface="IBM Plex Sans Cond Medm" panose="020B0606050203000203" pitchFamily="34" charset="0"/>
              </a:rPr>
              <a:t>Visi IBM: </a:t>
            </a:r>
            <a:r>
              <a:rPr lang="en-ID" sz="2600" b="1" dirty="0" err="1">
                <a:latin typeface="IBM Plex Sans Cond Medm" panose="020B0606050203000203" pitchFamily="34" charset="0"/>
              </a:rPr>
              <a:t>Membangun</a:t>
            </a:r>
            <a:r>
              <a:rPr lang="en-ID" sz="2600" b="1" dirty="0">
                <a:latin typeface="IBM Plex Sans Cond Medm" panose="020B0606050203000203" pitchFamily="34" charset="0"/>
              </a:rPr>
              <a:t> Telco yang </a:t>
            </a:r>
            <a:r>
              <a:rPr lang="en-ID" sz="2600" b="1" dirty="0" err="1">
                <a:latin typeface="IBM Plex Sans Cond Medm" panose="020B0606050203000203" pitchFamily="34" charset="0"/>
              </a:rPr>
              <a:t>Lebih</a:t>
            </a:r>
            <a:r>
              <a:rPr lang="en-ID" sz="2600" b="1" dirty="0">
                <a:latin typeface="IBM Plex Sans Cond Medm" panose="020B0606050203000203" pitchFamily="34" charset="0"/>
              </a:rPr>
              <a:t> Cerdas </a:t>
            </a:r>
            <a:r>
              <a:rPr lang="en-ID" sz="2600" b="1" dirty="0" err="1">
                <a:latin typeface="IBM Plex Sans Cond Medm" panose="020B0606050203000203" pitchFamily="34" charset="0"/>
              </a:rPr>
              <a:t>dengan</a:t>
            </a:r>
            <a:r>
              <a:rPr lang="en-ID" sz="2600" b="1" dirty="0">
                <a:latin typeface="IBM Plex Sans Cond Medm" panose="020B0606050203000203" pitchFamily="34" charset="0"/>
              </a:rPr>
              <a:t> AI</a:t>
            </a:r>
          </a:p>
        </p:txBody>
      </p:sp>
      <p:graphicFrame>
        <p:nvGraphicFramePr>
          <p:cNvPr id="9" name="Content Placeholder 2">
            <a:extLst>
              <a:ext uri="{FF2B5EF4-FFF2-40B4-BE49-F238E27FC236}">
                <a16:creationId xmlns:a16="http://schemas.microsoft.com/office/drawing/2014/main" id="{4DFFE231-A6B6-0AC0-071F-B9B002D157CC}"/>
              </a:ext>
            </a:extLst>
          </p:cNvPr>
          <p:cNvGraphicFramePr>
            <a:graphicFrameLocks noGrp="1"/>
          </p:cNvGraphicFramePr>
          <p:nvPr>
            <p:ph idx="1"/>
            <p:extLst>
              <p:ext uri="{D42A27DB-BD31-4B8C-83A1-F6EECF244321}">
                <p14:modId xmlns:p14="http://schemas.microsoft.com/office/powerpoint/2010/main" val="292665399"/>
              </p:ext>
            </p:extLst>
          </p:nvPr>
        </p:nvGraphicFramePr>
        <p:xfrm>
          <a:off x="457200" y="1417638"/>
          <a:ext cx="8229600" cy="5259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descr="IBM 8-bar logo">
            <a:extLst>
              <a:ext uri="{FF2B5EF4-FFF2-40B4-BE49-F238E27FC236}">
                <a16:creationId xmlns:a16="http://schemas.microsoft.com/office/drawing/2014/main" id="{415D590A-E3AE-E6B6-6376-52DD4B2F92DF}"/>
              </a:ext>
            </a:extLst>
          </p:cNvPr>
          <p:cNvPicPr/>
          <p:nvPr/>
        </p:nvPicPr>
        <p:blipFill>
          <a:blip r:embed="rId7"/>
          <a:stretch>
            <a:fillRect/>
          </a:stretch>
        </p:blipFill>
        <p:spPr>
          <a:xfrm>
            <a:off x="7965998" y="274638"/>
            <a:ext cx="961276" cy="325674"/>
          </a:xfrm>
          <a:prstGeom prst="rect">
            <a:avLst/>
          </a:prstGeom>
        </p:spPr>
      </p:pic>
      <p:pic>
        <p:nvPicPr>
          <p:cNvPr id="14" name="Picture 4" descr="PT Profesional Telekomunikasi Indonesia">
            <a:extLst>
              <a:ext uri="{FF2B5EF4-FFF2-40B4-BE49-F238E27FC236}">
                <a16:creationId xmlns:a16="http://schemas.microsoft.com/office/drawing/2014/main" id="{F77D2F24-D05C-2E0D-F3B6-904853A0D2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1472" y="44247"/>
            <a:ext cx="2284526" cy="652042"/>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14">
            <a:extLst>
              <a:ext uri="{FF2B5EF4-FFF2-40B4-BE49-F238E27FC236}">
                <a16:creationId xmlns:a16="http://schemas.microsoft.com/office/drawing/2014/main" id="{FB45D1E7-DAEE-7EA1-6529-3DF248309F59}"/>
              </a:ext>
            </a:extLst>
          </p:cNvPr>
          <p:cNvSpPr>
            <a:spLocks noGrp="1"/>
          </p:cNvSpPr>
          <p:nvPr>
            <p:ph type="ftr" sz="quarter" idx="11"/>
          </p:nvPr>
        </p:nvSpPr>
        <p:spPr>
          <a:xfrm>
            <a:off x="195809" y="99638"/>
            <a:ext cx="2895600" cy="365125"/>
          </a:xfrm>
        </p:spPr>
        <p:txBody>
          <a:bodyPr/>
          <a:lstStyle/>
          <a:p>
            <a:r>
              <a:rPr lang="en-US" dirty="0"/>
              <a:t>IBM Technology  |  ©2025 IBM Corporation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l"/>
            <a:r>
              <a:rPr lang="sv-SE" sz="3200" b="1" dirty="0">
                <a:solidFill>
                  <a:srgbClr val="FFFFFF"/>
                </a:solidFill>
                <a:latin typeface="IBM Plex Sans SC Text" panose="020B0503050203000203" pitchFamily="34" charset="-120"/>
                <a:ea typeface="IBM Plex Sans SC Text" panose="020B0503050203000203" pitchFamily="34" charset="-120"/>
              </a:rPr>
              <a:t>Tantangan Kritis dalam Operasi Menara Telco</a:t>
            </a:r>
          </a:p>
        </p:txBody>
      </p:sp>
      <p:sp>
        <p:nvSpPr>
          <p:cNvPr id="3" name="Content Placeholder 2"/>
          <p:cNvSpPr>
            <a:spLocks noGrp="1"/>
          </p:cNvSpPr>
          <p:nvPr>
            <p:ph idx="1"/>
          </p:nvPr>
        </p:nvSpPr>
        <p:spPr>
          <a:xfrm>
            <a:off x="3607694" y="649480"/>
            <a:ext cx="4916510" cy="5546047"/>
          </a:xfrm>
        </p:spPr>
        <p:txBody>
          <a:bodyPr anchor="ctr">
            <a:normAutofit/>
          </a:bodyPr>
          <a:lstStyle/>
          <a:p>
            <a:pPr marL="0" indent="0">
              <a:buNone/>
            </a:pPr>
            <a:r>
              <a:rPr lang="fi-FI" sz="1400" dirty="0">
                <a:latin typeface="IBM Plex Sans SC Text" panose="020B0503050203000203" pitchFamily="34" charset="-120"/>
                <a:ea typeface="IBM Plex Sans SC Text" panose="020B0503050203000203" pitchFamily="34" charset="-120"/>
              </a:rPr>
              <a:t>Poin-Poin Masalah Utama Operator Menara Telco</a:t>
            </a:r>
            <a:endParaRPr lang="sv-SE" sz="1400" dirty="0">
              <a:latin typeface="IBM Plex Sans SC Text" panose="020B0503050203000203" pitchFamily="34" charset="-120"/>
              <a:ea typeface="IBM Plex Sans SC Text" panose="020B0503050203000203" pitchFamily="34" charset="-120"/>
            </a:endParaRPr>
          </a:p>
          <a:p>
            <a:pPr marL="0" indent="0">
              <a:buNone/>
            </a:pPr>
            <a:endParaRPr lang="sv-SE" sz="1700" dirty="0">
              <a:latin typeface="IBM Plex Sans SC Text" panose="020B0503050203000203" pitchFamily="34" charset="-120"/>
              <a:ea typeface="IBM Plex Sans SC Text" panose="020B0503050203000203" pitchFamily="34" charset="-120"/>
            </a:endParaRPr>
          </a:p>
          <a:p>
            <a:r>
              <a:rPr lang="en-ID" sz="1600" b="1" dirty="0" err="1">
                <a:latin typeface="IBM Plex Sans SC Text" panose="020B0503050203000203" pitchFamily="34" charset="-120"/>
                <a:ea typeface="IBM Plex Sans SC Text" panose="020B0503050203000203" pitchFamily="34" charset="-120"/>
              </a:rPr>
              <a:t>Biaya</a:t>
            </a:r>
            <a:r>
              <a:rPr lang="en-ID" sz="1600" b="1" dirty="0">
                <a:latin typeface="IBM Plex Sans SC Text" panose="020B0503050203000203" pitchFamily="34" charset="-120"/>
                <a:ea typeface="IBM Plex Sans SC Text" panose="020B0503050203000203" pitchFamily="34" charset="-120"/>
              </a:rPr>
              <a:t> </a:t>
            </a:r>
            <a:r>
              <a:rPr lang="en-ID" sz="1600" b="1" dirty="0" err="1">
                <a:latin typeface="IBM Plex Sans SC Text" panose="020B0503050203000203" pitchFamily="34" charset="-120"/>
                <a:ea typeface="IBM Plex Sans SC Text" panose="020B0503050203000203" pitchFamily="34" charset="-120"/>
              </a:rPr>
              <a:t>Operasional</a:t>
            </a:r>
            <a:r>
              <a:rPr lang="en-ID" sz="1600" b="1" dirty="0">
                <a:latin typeface="IBM Plex Sans SC Text" panose="020B0503050203000203" pitchFamily="34" charset="-120"/>
                <a:ea typeface="IBM Plex Sans SC Text" panose="020B0503050203000203" pitchFamily="34" charset="-120"/>
              </a:rPr>
              <a:t> Tinggi:</a:t>
            </a:r>
            <a:r>
              <a:rPr lang="en-ID" sz="1600" dirty="0">
                <a:latin typeface="IBM Plex Sans SC Text" panose="020B0503050203000203" pitchFamily="34" charset="-120"/>
                <a:ea typeface="IBM Plex Sans SC Text" panose="020B0503050203000203" pitchFamily="34" charset="-120"/>
              </a:rPr>
              <a:t> </a:t>
            </a:r>
            <a:r>
              <a:rPr lang="en-ID" sz="1600" dirty="0" err="1">
                <a:latin typeface="IBM Plex Sans SC Text" panose="020B0503050203000203" pitchFamily="34" charset="-120"/>
                <a:ea typeface="IBM Plex Sans SC Text" panose="020B0503050203000203" pitchFamily="34" charset="-120"/>
              </a:rPr>
              <a:t>Pemeliharaan</a:t>
            </a:r>
            <a:r>
              <a:rPr lang="en-ID" sz="1600" dirty="0">
                <a:latin typeface="IBM Plex Sans SC Text" panose="020B0503050203000203" pitchFamily="34" charset="-120"/>
                <a:ea typeface="IBM Plex Sans SC Text" panose="020B0503050203000203" pitchFamily="34" charset="-120"/>
              </a:rPr>
              <a:t> </a:t>
            </a:r>
            <a:r>
              <a:rPr lang="en-ID" sz="1600" dirty="0" err="1">
                <a:latin typeface="IBM Plex Sans SC Text" panose="020B0503050203000203" pitchFamily="34" charset="-120"/>
                <a:ea typeface="IBM Plex Sans SC Text" panose="020B0503050203000203" pitchFamily="34" charset="-120"/>
              </a:rPr>
              <a:t>reaktif</a:t>
            </a:r>
            <a:r>
              <a:rPr lang="en-ID" sz="1600" dirty="0">
                <a:latin typeface="IBM Plex Sans SC Text" panose="020B0503050203000203" pitchFamily="34" charset="-120"/>
                <a:ea typeface="IBM Plex Sans SC Text" panose="020B0503050203000203" pitchFamily="34" charset="-120"/>
              </a:rPr>
              <a:t>, </a:t>
            </a:r>
            <a:r>
              <a:rPr lang="en-ID" sz="1600" dirty="0" err="1">
                <a:latin typeface="IBM Plex Sans SC Text" panose="020B0503050203000203" pitchFamily="34" charset="-120"/>
                <a:ea typeface="IBM Plex Sans SC Text" panose="020B0503050203000203" pitchFamily="34" charset="-120"/>
              </a:rPr>
              <a:t>konsumsi</a:t>
            </a:r>
            <a:r>
              <a:rPr lang="en-ID" sz="1600" dirty="0">
                <a:latin typeface="IBM Plex Sans SC Text" panose="020B0503050203000203" pitchFamily="34" charset="-120"/>
                <a:ea typeface="IBM Plex Sans SC Text" panose="020B0503050203000203" pitchFamily="34" charset="-120"/>
              </a:rPr>
              <a:t> </a:t>
            </a:r>
            <a:r>
              <a:rPr lang="en-ID" sz="1600" dirty="0" err="1">
                <a:latin typeface="IBM Plex Sans SC Text" panose="020B0503050203000203" pitchFamily="34" charset="-120"/>
                <a:ea typeface="IBM Plex Sans SC Text" panose="020B0503050203000203" pitchFamily="34" charset="-120"/>
              </a:rPr>
              <a:t>energi</a:t>
            </a:r>
            <a:r>
              <a:rPr lang="en-ID" sz="1600" dirty="0">
                <a:latin typeface="IBM Plex Sans SC Text" panose="020B0503050203000203" pitchFamily="34" charset="-120"/>
                <a:ea typeface="IBM Plex Sans SC Text" panose="020B0503050203000203" pitchFamily="34" charset="-120"/>
              </a:rPr>
              <a:t>, dan proses manual yang </a:t>
            </a:r>
            <a:r>
              <a:rPr lang="en-ID" sz="1600" dirty="0" err="1">
                <a:latin typeface="IBM Plex Sans SC Text" panose="020B0503050203000203" pitchFamily="34" charset="-120"/>
                <a:ea typeface="IBM Plex Sans SC Text" panose="020B0503050203000203" pitchFamily="34" charset="-120"/>
              </a:rPr>
              <a:t>tidak</a:t>
            </a:r>
            <a:r>
              <a:rPr lang="en-ID" sz="1600" dirty="0">
                <a:latin typeface="IBM Plex Sans SC Text" panose="020B0503050203000203" pitchFamily="34" charset="-120"/>
                <a:ea typeface="IBM Plex Sans SC Text" panose="020B0503050203000203" pitchFamily="34" charset="-120"/>
              </a:rPr>
              <a:t> </a:t>
            </a:r>
            <a:r>
              <a:rPr lang="en-ID" sz="1600" dirty="0" err="1">
                <a:latin typeface="IBM Plex Sans SC Text" panose="020B0503050203000203" pitchFamily="34" charset="-120"/>
                <a:ea typeface="IBM Plex Sans SC Text" panose="020B0503050203000203" pitchFamily="34" charset="-120"/>
              </a:rPr>
              <a:t>efisien</a:t>
            </a:r>
            <a:r>
              <a:rPr lang="en-ID" sz="1600" dirty="0">
                <a:latin typeface="IBM Plex Sans SC Text" panose="020B0503050203000203" pitchFamily="34" charset="-120"/>
                <a:ea typeface="IBM Plex Sans SC Text" panose="020B0503050203000203" pitchFamily="34" charset="-120"/>
              </a:rPr>
              <a:t>.</a:t>
            </a:r>
          </a:p>
          <a:p>
            <a:endParaRPr lang="en-ID" sz="1600" b="1" dirty="0">
              <a:latin typeface="IBM Plex Sans SC Text" panose="020B0503050203000203" pitchFamily="34" charset="-120"/>
              <a:ea typeface="IBM Plex Sans SC Text" panose="020B0503050203000203" pitchFamily="34" charset="-120"/>
            </a:endParaRPr>
          </a:p>
          <a:p>
            <a:r>
              <a:rPr lang="en-ID" sz="1600" b="1" dirty="0">
                <a:latin typeface="IBM Plex Sans SC Text" panose="020B0503050203000203" pitchFamily="34" charset="-120"/>
                <a:ea typeface="IBM Plex Sans SC Text" panose="020B0503050203000203" pitchFamily="34" charset="-120"/>
              </a:rPr>
              <a:t>Kinerja </a:t>
            </a:r>
            <a:r>
              <a:rPr lang="en-ID" sz="1600" b="1" dirty="0" err="1">
                <a:latin typeface="IBM Plex Sans SC Text" panose="020B0503050203000203" pitchFamily="34" charset="-120"/>
                <a:ea typeface="IBM Plex Sans SC Text" panose="020B0503050203000203" pitchFamily="34" charset="-120"/>
              </a:rPr>
              <a:t>Jaringan</a:t>
            </a:r>
            <a:r>
              <a:rPr lang="en-ID" sz="1600" b="1" dirty="0">
                <a:latin typeface="IBM Plex Sans SC Text" panose="020B0503050203000203" pitchFamily="34" charset="-120"/>
                <a:ea typeface="IBM Plex Sans SC Text" panose="020B0503050203000203" pitchFamily="34" charset="-120"/>
              </a:rPr>
              <a:t> &amp; Waktu Henti:</a:t>
            </a:r>
            <a:r>
              <a:rPr lang="en-ID" sz="1600" dirty="0">
                <a:latin typeface="IBM Plex Sans SC Text" panose="020B0503050203000203" pitchFamily="34" charset="-120"/>
                <a:ea typeface="IBM Plex Sans SC Text" panose="020B0503050203000203" pitchFamily="34" charset="-120"/>
              </a:rPr>
              <a:t> </a:t>
            </a:r>
            <a:r>
              <a:rPr lang="en-ID" sz="1600" dirty="0" err="1">
                <a:latin typeface="IBM Plex Sans SC Text" panose="020B0503050203000203" pitchFamily="34" charset="-120"/>
                <a:ea typeface="IBM Plex Sans SC Text" panose="020B0503050203000203" pitchFamily="34" charset="-120"/>
              </a:rPr>
              <a:t>Kemacetan</a:t>
            </a:r>
            <a:r>
              <a:rPr lang="en-ID" sz="1600" dirty="0">
                <a:latin typeface="IBM Plex Sans SC Text" panose="020B0503050203000203" pitchFamily="34" charset="-120"/>
                <a:ea typeface="IBM Plex Sans SC Text" panose="020B0503050203000203" pitchFamily="34" charset="-120"/>
              </a:rPr>
              <a:t>, </a:t>
            </a:r>
            <a:r>
              <a:rPr lang="en-ID" sz="1600" dirty="0" err="1">
                <a:latin typeface="IBM Plex Sans SC Text" panose="020B0503050203000203" pitchFamily="34" charset="-120"/>
                <a:ea typeface="IBM Plex Sans SC Text" panose="020B0503050203000203" pitchFamily="34" charset="-120"/>
              </a:rPr>
              <a:t>kualitas</a:t>
            </a:r>
            <a:r>
              <a:rPr lang="en-ID" sz="1600" dirty="0">
                <a:latin typeface="IBM Plex Sans SC Text" panose="020B0503050203000203" pitchFamily="34" charset="-120"/>
                <a:ea typeface="IBM Plex Sans SC Text" panose="020B0503050203000203" pitchFamily="34" charset="-120"/>
              </a:rPr>
              <a:t> </a:t>
            </a:r>
            <a:r>
              <a:rPr lang="en-ID" sz="1600" dirty="0" err="1">
                <a:latin typeface="IBM Plex Sans SC Text" panose="020B0503050203000203" pitchFamily="34" charset="-120"/>
                <a:ea typeface="IBM Plex Sans SC Text" panose="020B0503050203000203" pitchFamily="34" charset="-120"/>
              </a:rPr>
              <a:t>sinyal</a:t>
            </a:r>
            <a:r>
              <a:rPr lang="en-ID" sz="1600" dirty="0">
                <a:latin typeface="IBM Plex Sans SC Text" panose="020B0503050203000203" pitchFamily="34" charset="-120"/>
                <a:ea typeface="IBM Plex Sans SC Text" panose="020B0503050203000203" pitchFamily="34" charset="-120"/>
              </a:rPr>
              <a:t> yang </a:t>
            </a:r>
            <a:r>
              <a:rPr lang="en-ID" sz="1600" dirty="0" err="1">
                <a:latin typeface="IBM Plex Sans SC Text" panose="020B0503050203000203" pitchFamily="34" charset="-120"/>
                <a:ea typeface="IBM Plex Sans SC Text" panose="020B0503050203000203" pitchFamily="34" charset="-120"/>
              </a:rPr>
              <a:t>tidak</a:t>
            </a:r>
            <a:r>
              <a:rPr lang="en-ID" sz="1600" dirty="0">
                <a:latin typeface="IBM Plex Sans SC Text" panose="020B0503050203000203" pitchFamily="34" charset="-120"/>
                <a:ea typeface="IBM Plex Sans SC Text" panose="020B0503050203000203" pitchFamily="34" charset="-120"/>
              </a:rPr>
              <a:t> </a:t>
            </a:r>
            <a:r>
              <a:rPr lang="en-ID" sz="1600" dirty="0" err="1">
                <a:latin typeface="IBM Plex Sans SC Text" panose="020B0503050203000203" pitchFamily="34" charset="-120"/>
                <a:ea typeface="IBM Plex Sans SC Text" panose="020B0503050203000203" pitchFamily="34" charset="-120"/>
              </a:rPr>
              <a:t>konsisten</a:t>
            </a:r>
            <a:r>
              <a:rPr lang="en-ID" sz="1600" dirty="0">
                <a:latin typeface="IBM Plex Sans SC Text" panose="020B0503050203000203" pitchFamily="34" charset="-120"/>
                <a:ea typeface="IBM Plex Sans SC Text" panose="020B0503050203000203" pitchFamily="34" charset="-120"/>
              </a:rPr>
              <a:t>, dan </a:t>
            </a:r>
            <a:r>
              <a:rPr lang="en-ID" sz="1600" dirty="0" err="1">
                <a:latin typeface="IBM Plex Sans SC Text" panose="020B0503050203000203" pitchFamily="34" charset="-120"/>
                <a:ea typeface="IBM Plex Sans SC Text" panose="020B0503050203000203" pitchFamily="34" charset="-120"/>
              </a:rPr>
              <a:t>pemadaman</a:t>
            </a:r>
            <a:r>
              <a:rPr lang="en-ID" sz="1600" dirty="0">
                <a:latin typeface="IBM Plex Sans SC Text" panose="020B0503050203000203" pitchFamily="34" charset="-120"/>
                <a:ea typeface="IBM Plex Sans SC Text" panose="020B0503050203000203" pitchFamily="34" charset="-120"/>
              </a:rPr>
              <a:t> yang </a:t>
            </a:r>
            <a:r>
              <a:rPr lang="en-ID" sz="1600" dirty="0" err="1">
                <a:latin typeface="IBM Plex Sans SC Text" panose="020B0503050203000203" pitchFamily="34" charset="-120"/>
                <a:ea typeface="IBM Plex Sans SC Text" panose="020B0503050203000203" pitchFamily="34" charset="-120"/>
              </a:rPr>
              <a:t>tidak</a:t>
            </a:r>
            <a:r>
              <a:rPr lang="en-ID" sz="1600" dirty="0">
                <a:latin typeface="IBM Plex Sans SC Text" panose="020B0503050203000203" pitchFamily="34" charset="-120"/>
                <a:ea typeface="IBM Plex Sans SC Text" panose="020B0503050203000203" pitchFamily="34" charset="-120"/>
              </a:rPr>
              <a:t> </a:t>
            </a:r>
            <a:r>
              <a:rPr lang="en-ID" sz="1600" dirty="0" err="1">
                <a:latin typeface="IBM Plex Sans SC Text" panose="020B0503050203000203" pitchFamily="34" charset="-120"/>
                <a:ea typeface="IBM Plex Sans SC Text" panose="020B0503050203000203" pitchFamily="34" charset="-120"/>
              </a:rPr>
              <a:t>terencana</a:t>
            </a:r>
            <a:r>
              <a:rPr lang="en-ID" sz="1600" dirty="0">
                <a:latin typeface="IBM Plex Sans SC Text" panose="020B0503050203000203" pitchFamily="34" charset="-120"/>
                <a:ea typeface="IBM Plex Sans SC Text" panose="020B0503050203000203" pitchFamily="34" charset="-120"/>
              </a:rPr>
              <a:t>.</a:t>
            </a:r>
          </a:p>
          <a:p>
            <a:endParaRPr lang="en-ID" sz="1600" dirty="0">
              <a:latin typeface="IBM Plex Sans SC Text" panose="020B0503050203000203" pitchFamily="34" charset="-120"/>
              <a:ea typeface="IBM Plex Sans SC Text" panose="020B0503050203000203" pitchFamily="34" charset="-120"/>
            </a:endParaRPr>
          </a:p>
          <a:p>
            <a:r>
              <a:rPr lang="en-ID" sz="1600" b="1" dirty="0" err="1">
                <a:latin typeface="IBM Plex Sans SC Text" panose="020B0503050203000203" pitchFamily="34" charset="-120"/>
                <a:ea typeface="IBM Plex Sans SC Text" panose="020B0503050203000203" pitchFamily="34" charset="-120"/>
              </a:rPr>
              <a:t>Manajemen</a:t>
            </a:r>
            <a:r>
              <a:rPr lang="en-ID" sz="1600" b="1" dirty="0">
                <a:latin typeface="IBM Plex Sans SC Text" panose="020B0503050203000203" pitchFamily="34" charset="-120"/>
                <a:ea typeface="IBM Plex Sans SC Text" panose="020B0503050203000203" pitchFamily="34" charset="-120"/>
              </a:rPr>
              <a:t> Aset yang </a:t>
            </a:r>
            <a:r>
              <a:rPr lang="en-ID" sz="1600" b="1" dirty="0" err="1">
                <a:latin typeface="IBM Plex Sans SC Text" panose="020B0503050203000203" pitchFamily="34" charset="-120"/>
                <a:ea typeface="IBM Plex Sans SC Text" panose="020B0503050203000203" pitchFamily="34" charset="-120"/>
              </a:rPr>
              <a:t>Kompleks</a:t>
            </a:r>
            <a:r>
              <a:rPr lang="en-ID" sz="1600" b="1" dirty="0">
                <a:latin typeface="IBM Plex Sans SC Text" panose="020B0503050203000203" pitchFamily="34" charset="-120"/>
                <a:ea typeface="IBM Plex Sans SC Text" panose="020B0503050203000203" pitchFamily="34" charset="-120"/>
              </a:rPr>
              <a:t>:</a:t>
            </a:r>
            <a:r>
              <a:rPr lang="en-ID" sz="1600" dirty="0">
                <a:latin typeface="IBM Plex Sans SC Text" panose="020B0503050203000203" pitchFamily="34" charset="-120"/>
                <a:ea typeface="IBM Plex Sans SC Text" panose="020B0503050203000203" pitchFamily="34" charset="-120"/>
              </a:rPr>
              <a:t> </a:t>
            </a:r>
            <a:r>
              <a:rPr lang="en-ID" sz="1600" dirty="0" err="1">
                <a:latin typeface="IBM Plex Sans SC Text" panose="020B0503050203000203" pitchFamily="34" charset="-120"/>
                <a:ea typeface="IBM Plex Sans SC Text" panose="020B0503050203000203" pitchFamily="34" charset="-120"/>
              </a:rPr>
              <a:t>Kurangnya</a:t>
            </a:r>
            <a:r>
              <a:rPr lang="en-ID" sz="1600" dirty="0">
                <a:latin typeface="IBM Plex Sans SC Text" panose="020B0503050203000203" pitchFamily="34" charset="-120"/>
                <a:ea typeface="IBM Plex Sans SC Text" panose="020B0503050203000203" pitchFamily="34" charset="-120"/>
              </a:rPr>
              <a:t> </a:t>
            </a:r>
            <a:r>
              <a:rPr lang="en-ID" sz="1600" dirty="0" err="1">
                <a:latin typeface="IBM Plex Sans SC Text" panose="020B0503050203000203" pitchFamily="34" charset="-120"/>
                <a:ea typeface="IBM Plex Sans SC Text" panose="020B0503050203000203" pitchFamily="34" charset="-120"/>
              </a:rPr>
              <a:t>visibilitas</a:t>
            </a:r>
            <a:r>
              <a:rPr lang="en-ID" sz="1600" dirty="0">
                <a:latin typeface="IBM Plex Sans SC Text" panose="020B0503050203000203" pitchFamily="34" charset="-120"/>
                <a:ea typeface="IBM Plex Sans SC Text" panose="020B0503050203000203" pitchFamily="34" charset="-120"/>
              </a:rPr>
              <a:t> </a:t>
            </a:r>
            <a:r>
              <a:rPr lang="en-ID" sz="1600" dirty="0" err="1">
                <a:latin typeface="IBM Plex Sans SC Text" panose="020B0503050203000203" pitchFamily="34" charset="-120"/>
                <a:ea typeface="IBM Plex Sans SC Text" panose="020B0503050203000203" pitchFamily="34" charset="-120"/>
              </a:rPr>
              <a:t>aset</a:t>
            </a:r>
            <a:r>
              <a:rPr lang="en-ID" sz="1600" dirty="0">
                <a:latin typeface="IBM Plex Sans SC Text" panose="020B0503050203000203" pitchFamily="34" charset="-120"/>
                <a:ea typeface="IBM Plex Sans SC Text" panose="020B0503050203000203" pitchFamily="34" charset="-120"/>
              </a:rPr>
              <a:t>, </a:t>
            </a:r>
            <a:r>
              <a:rPr lang="en-ID" sz="1600" dirty="0" err="1">
                <a:latin typeface="IBM Plex Sans SC Text" panose="020B0503050203000203" pitchFamily="34" charset="-120"/>
                <a:ea typeface="IBM Plex Sans SC Text" panose="020B0503050203000203" pitchFamily="34" charset="-120"/>
              </a:rPr>
              <a:t>perbedaan</a:t>
            </a:r>
            <a:r>
              <a:rPr lang="en-ID" sz="1600" dirty="0">
                <a:latin typeface="IBM Plex Sans SC Text" panose="020B0503050203000203" pitchFamily="34" charset="-120"/>
                <a:ea typeface="IBM Plex Sans SC Text" panose="020B0503050203000203" pitchFamily="34" charset="-120"/>
              </a:rPr>
              <a:t> "</a:t>
            </a:r>
            <a:r>
              <a:rPr lang="en-ID" sz="1600" i="1" dirty="0">
                <a:latin typeface="IBM Plex Sans SC Text" panose="020B0503050203000203" pitchFamily="34" charset="-120"/>
                <a:ea typeface="IBM Plex Sans SC Text" panose="020B0503050203000203" pitchFamily="34" charset="-120"/>
              </a:rPr>
              <a:t>As-Built</a:t>
            </a:r>
            <a:r>
              <a:rPr lang="en-ID" sz="1600" dirty="0">
                <a:latin typeface="IBM Plex Sans SC Text" panose="020B0503050203000203" pitchFamily="34" charset="-120"/>
                <a:ea typeface="IBM Plex Sans SC Text" panose="020B0503050203000203" pitchFamily="34" charset="-120"/>
              </a:rPr>
              <a:t>", dan </a:t>
            </a:r>
            <a:r>
              <a:rPr lang="en-ID" sz="1600" dirty="0" err="1">
                <a:latin typeface="IBM Plex Sans SC Text" panose="020B0503050203000203" pitchFamily="34" charset="-120"/>
                <a:ea typeface="IBM Plex Sans SC Text" panose="020B0503050203000203" pitchFamily="34" charset="-120"/>
              </a:rPr>
              <a:t>peluang</a:t>
            </a:r>
            <a:r>
              <a:rPr lang="en-ID" sz="1600" dirty="0">
                <a:latin typeface="IBM Plex Sans SC Text" panose="020B0503050203000203" pitchFamily="34" charset="-120"/>
                <a:ea typeface="IBM Plex Sans SC Text" panose="020B0503050203000203" pitchFamily="34" charset="-120"/>
              </a:rPr>
              <a:t> </a:t>
            </a:r>
            <a:r>
              <a:rPr lang="en-ID" sz="1600" b="1" i="1" dirty="0" err="1">
                <a:latin typeface="IBM Plex Sans SC Text" panose="020B0503050203000203" pitchFamily="34" charset="-120"/>
                <a:ea typeface="IBM Plex Sans SC Text" panose="020B0503050203000203" pitchFamily="34" charset="-120"/>
              </a:rPr>
              <a:t>monetisasi</a:t>
            </a:r>
            <a:r>
              <a:rPr lang="en-ID" sz="1600" dirty="0">
                <a:latin typeface="IBM Plex Sans SC Text" panose="020B0503050203000203" pitchFamily="34" charset="-120"/>
                <a:ea typeface="IBM Plex Sans SC Text" panose="020B0503050203000203" pitchFamily="34" charset="-120"/>
              </a:rPr>
              <a:t> yang </a:t>
            </a:r>
            <a:r>
              <a:rPr lang="en-ID" sz="1600" dirty="0" err="1">
                <a:latin typeface="IBM Plex Sans SC Text" panose="020B0503050203000203" pitchFamily="34" charset="-120"/>
                <a:ea typeface="IBM Plex Sans SC Text" panose="020B0503050203000203" pitchFamily="34" charset="-120"/>
              </a:rPr>
              <a:t>terlewatkan</a:t>
            </a:r>
            <a:r>
              <a:rPr lang="en-ID" sz="1600" dirty="0">
                <a:latin typeface="IBM Plex Sans SC Text" panose="020B0503050203000203" pitchFamily="34" charset="-120"/>
                <a:ea typeface="IBM Plex Sans SC Text" panose="020B0503050203000203" pitchFamily="34" charset="-120"/>
              </a:rPr>
              <a:t> (</a:t>
            </a:r>
            <a:r>
              <a:rPr lang="en-ID" sz="1600" i="1" dirty="0">
                <a:latin typeface="IBM Plex Sans SC Text" panose="020B0503050203000203" pitchFamily="34" charset="-120"/>
                <a:ea typeface="IBM Plex Sans SC Text" panose="020B0503050203000203" pitchFamily="34" charset="-120"/>
              </a:rPr>
              <a:t>co-location</a:t>
            </a:r>
            <a:r>
              <a:rPr lang="en-ID" sz="1600" dirty="0">
                <a:latin typeface="IBM Plex Sans SC Text" panose="020B0503050203000203" pitchFamily="34" charset="-120"/>
                <a:ea typeface="IBM Plex Sans SC Text" panose="020B0503050203000203" pitchFamily="34" charset="-120"/>
              </a:rPr>
              <a:t>).</a:t>
            </a:r>
          </a:p>
          <a:p>
            <a:endParaRPr lang="en-ID" sz="1600" dirty="0">
              <a:latin typeface="IBM Plex Sans SC Text" panose="020B0503050203000203" pitchFamily="34" charset="-120"/>
              <a:ea typeface="IBM Plex Sans SC Text" panose="020B0503050203000203" pitchFamily="34" charset="-120"/>
            </a:endParaRPr>
          </a:p>
          <a:p>
            <a:r>
              <a:rPr lang="en-ID" sz="1600" b="1" dirty="0">
                <a:latin typeface="IBM Plex Sans SC Text" panose="020B0503050203000203" pitchFamily="34" charset="-120"/>
                <a:ea typeface="IBM Plex Sans SC Text" panose="020B0503050203000203" pitchFamily="34" charset="-120"/>
              </a:rPr>
              <a:t>Data </a:t>
            </a:r>
            <a:r>
              <a:rPr lang="en-ID" sz="1600" b="1" dirty="0" err="1">
                <a:latin typeface="IBM Plex Sans SC Text" panose="020B0503050203000203" pitchFamily="34" charset="-120"/>
                <a:ea typeface="IBM Plex Sans SC Text" panose="020B0503050203000203" pitchFamily="34" charset="-120"/>
              </a:rPr>
              <a:t>Terfragmentasi</a:t>
            </a:r>
            <a:r>
              <a:rPr lang="en-ID" sz="1600" b="1" dirty="0">
                <a:latin typeface="IBM Plex Sans SC Text" panose="020B0503050203000203" pitchFamily="34" charset="-120"/>
                <a:ea typeface="IBM Plex Sans SC Text" panose="020B0503050203000203" pitchFamily="34" charset="-120"/>
              </a:rPr>
              <a:t>:</a:t>
            </a:r>
            <a:r>
              <a:rPr lang="en-ID" sz="1600" dirty="0">
                <a:latin typeface="IBM Plex Sans SC Text" panose="020B0503050203000203" pitchFamily="34" charset="-120"/>
                <a:ea typeface="IBM Plex Sans SC Text" panose="020B0503050203000203" pitchFamily="34" charset="-120"/>
              </a:rPr>
              <a:t> </a:t>
            </a:r>
            <a:r>
              <a:rPr lang="en-ID" sz="1600" dirty="0" err="1">
                <a:latin typeface="IBM Plex Sans SC Text" panose="020B0503050203000203" pitchFamily="34" charset="-120"/>
                <a:ea typeface="IBM Plex Sans SC Text" panose="020B0503050203000203" pitchFamily="34" charset="-120"/>
              </a:rPr>
              <a:t>Kesulitan</a:t>
            </a:r>
            <a:r>
              <a:rPr lang="en-ID" sz="1600" dirty="0">
                <a:latin typeface="IBM Plex Sans SC Text" panose="020B0503050203000203" pitchFamily="34" charset="-120"/>
                <a:ea typeface="IBM Plex Sans SC Text" panose="020B0503050203000203" pitchFamily="34" charset="-120"/>
              </a:rPr>
              <a:t> </a:t>
            </a:r>
            <a:r>
              <a:rPr lang="en-ID" sz="1600" b="1" dirty="0" err="1">
                <a:latin typeface="IBM Plex Sans SC Text" panose="020B0503050203000203" pitchFamily="34" charset="-120"/>
                <a:ea typeface="IBM Plex Sans SC Text" panose="020B0503050203000203" pitchFamily="34" charset="-120"/>
              </a:rPr>
              <a:t>integrasi</a:t>
            </a:r>
            <a:r>
              <a:rPr lang="en-ID" sz="1600" b="1" dirty="0">
                <a:latin typeface="IBM Plex Sans SC Text" panose="020B0503050203000203" pitchFamily="34" charset="-120"/>
                <a:ea typeface="IBM Plex Sans SC Text" panose="020B0503050203000203" pitchFamily="34" charset="-120"/>
              </a:rPr>
              <a:t> &amp; </a:t>
            </a:r>
            <a:r>
              <a:rPr lang="en-ID" sz="1600" b="1" dirty="0" err="1">
                <a:latin typeface="IBM Plex Sans SC Text" panose="020B0503050203000203" pitchFamily="34" charset="-120"/>
                <a:ea typeface="IBM Plex Sans SC Text" panose="020B0503050203000203" pitchFamily="34" charset="-120"/>
              </a:rPr>
              <a:t>analisis</a:t>
            </a:r>
            <a:r>
              <a:rPr lang="en-ID" sz="1600" b="1" dirty="0">
                <a:latin typeface="IBM Plex Sans SC Text" panose="020B0503050203000203" pitchFamily="34" charset="-120"/>
                <a:ea typeface="IBM Plex Sans SC Text" panose="020B0503050203000203" pitchFamily="34" charset="-120"/>
              </a:rPr>
              <a:t> data</a:t>
            </a:r>
            <a:r>
              <a:rPr lang="en-ID" sz="1600" dirty="0">
                <a:latin typeface="IBM Plex Sans SC Text" panose="020B0503050203000203" pitchFamily="34" charset="-120"/>
                <a:ea typeface="IBM Plex Sans SC Text" panose="020B0503050203000203" pitchFamily="34" charset="-120"/>
              </a:rPr>
              <a:t> </a:t>
            </a:r>
            <a:r>
              <a:rPr lang="en-ID" sz="1600" dirty="0" err="1">
                <a:latin typeface="IBM Plex Sans SC Text" panose="020B0503050203000203" pitchFamily="34" charset="-120"/>
                <a:ea typeface="IBM Plex Sans SC Text" panose="020B0503050203000203" pitchFamily="34" charset="-120"/>
              </a:rPr>
              <a:t>dari</a:t>
            </a:r>
            <a:r>
              <a:rPr lang="en-ID" sz="1600" dirty="0">
                <a:latin typeface="IBM Plex Sans SC Text" panose="020B0503050203000203" pitchFamily="34" charset="-120"/>
                <a:ea typeface="IBM Plex Sans SC Text" panose="020B0503050203000203" pitchFamily="34" charset="-120"/>
              </a:rPr>
              <a:t> </a:t>
            </a:r>
            <a:r>
              <a:rPr lang="en-ID" sz="1600" dirty="0" err="1">
                <a:latin typeface="IBM Plex Sans SC Text" panose="020B0503050203000203" pitchFamily="34" charset="-120"/>
                <a:ea typeface="IBM Plex Sans SC Text" panose="020B0503050203000203" pitchFamily="34" charset="-120"/>
              </a:rPr>
              <a:t>berbagai</a:t>
            </a:r>
            <a:r>
              <a:rPr lang="en-ID" sz="1600" dirty="0">
                <a:latin typeface="IBM Plex Sans SC Text" panose="020B0503050203000203" pitchFamily="34" charset="-120"/>
                <a:ea typeface="IBM Plex Sans SC Text" panose="020B0503050203000203" pitchFamily="34" charset="-120"/>
              </a:rPr>
              <a:t> </a:t>
            </a:r>
            <a:r>
              <a:rPr lang="en-ID" sz="1600" dirty="0" err="1">
                <a:latin typeface="IBM Plex Sans SC Text" panose="020B0503050203000203" pitchFamily="34" charset="-120"/>
                <a:ea typeface="IBM Plex Sans SC Text" panose="020B0503050203000203" pitchFamily="34" charset="-120"/>
              </a:rPr>
              <a:t>sistem</a:t>
            </a:r>
            <a:r>
              <a:rPr lang="en-ID" sz="1600" dirty="0">
                <a:latin typeface="IBM Plex Sans SC Text" panose="020B0503050203000203" pitchFamily="34" charset="-120"/>
                <a:ea typeface="IBM Plex Sans SC Text" panose="020B0503050203000203" pitchFamily="34" charset="-120"/>
              </a:rPr>
              <a:t> </a:t>
            </a:r>
            <a:r>
              <a:rPr lang="en-ID" sz="1600" dirty="0" err="1">
                <a:latin typeface="IBM Plex Sans SC Text" panose="020B0503050203000203" pitchFamily="34" charset="-120"/>
                <a:ea typeface="IBM Plex Sans SC Text" panose="020B0503050203000203" pitchFamily="34" charset="-120"/>
              </a:rPr>
              <a:t>untuk</a:t>
            </a:r>
            <a:r>
              <a:rPr lang="en-ID" sz="1600" dirty="0">
                <a:latin typeface="IBM Plex Sans SC Text" panose="020B0503050203000203" pitchFamily="34" charset="-120"/>
                <a:ea typeface="IBM Plex Sans SC Text" panose="020B0503050203000203" pitchFamily="34" charset="-120"/>
              </a:rPr>
              <a:t> </a:t>
            </a:r>
            <a:r>
              <a:rPr lang="en-ID" sz="1600" dirty="0" err="1">
                <a:latin typeface="IBM Plex Sans SC Text" panose="020B0503050203000203" pitchFamily="34" charset="-120"/>
                <a:ea typeface="IBM Plex Sans SC Text" panose="020B0503050203000203" pitchFamily="34" charset="-120"/>
              </a:rPr>
              <a:t>wawasan</a:t>
            </a:r>
            <a:r>
              <a:rPr lang="en-ID" sz="1600" dirty="0">
                <a:latin typeface="IBM Plex Sans SC Text" panose="020B0503050203000203" pitchFamily="34" charset="-120"/>
                <a:ea typeface="IBM Plex Sans SC Text" panose="020B0503050203000203" pitchFamily="34" charset="-120"/>
              </a:rPr>
              <a:t> </a:t>
            </a:r>
            <a:r>
              <a:rPr lang="en-ID" sz="1600" dirty="0" err="1">
                <a:latin typeface="IBM Plex Sans SC Text" panose="020B0503050203000203" pitchFamily="34" charset="-120"/>
                <a:ea typeface="IBM Plex Sans SC Text" panose="020B0503050203000203" pitchFamily="34" charset="-120"/>
              </a:rPr>
              <a:t>berarti</a:t>
            </a:r>
            <a:r>
              <a:rPr lang="en-ID" sz="1600" dirty="0">
                <a:latin typeface="IBM Plex Sans SC Text" panose="020B0503050203000203" pitchFamily="34" charset="-120"/>
                <a:ea typeface="IBM Plex Sans SC Text" panose="020B0503050203000203" pitchFamily="34" charset="-120"/>
              </a:rPr>
              <a:t>.</a:t>
            </a:r>
          </a:p>
          <a:p>
            <a:endParaRPr lang="en-ID" sz="1700" dirty="0"/>
          </a:p>
        </p:txBody>
      </p:sp>
      <p:pic>
        <p:nvPicPr>
          <p:cNvPr id="5" name="Picture 4" descr="IBM 8-bar logo">
            <a:extLst>
              <a:ext uri="{FF2B5EF4-FFF2-40B4-BE49-F238E27FC236}">
                <a16:creationId xmlns:a16="http://schemas.microsoft.com/office/drawing/2014/main" id="{8B30DB18-8615-2F4C-A271-48E4DEAB4E36}"/>
              </a:ext>
            </a:extLst>
          </p:cNvPr>
          <p:cNvPicPr/>
          <p:nvPr/>
        </p:nvPicPr>
        <p:blipFill>
          <a:blip r:embed="rId2"/>
          <a:stretch>
            <a:fillRect/>
          </a:stretch>
        </p:blipFill>
        <p:spPr>
          <a:xfrm>
            <a:off x="8086314" y="6308984"/>
            <a:ext cx="961276" cy="325674"/>
          </a:xfrm>
          <a:prstGeom prst="rect">
            <a:avLst/>
          </a:prstGeom>
        </p:spPr>
      </p:pic>
      <p:pic>
        <p:nvPicPr>
          <p:cNvPr id="6" name="Picture 4" descr="PT Profesional Telekomunikasi Indonesia">
            <a:extLst>
              <a:ext uri="{FF2B5EF4-FFF2-40B4-BE49-F238E27FC236}">
                <a16:creationId xmlns:a16="http://schemas.microsoft.com/office/drawing/2014/main" id="{B295A810-2CB8-BC8B-7611-9194A2099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9369" y="6053354"/>
            <a:ext cx="2439552" cy="696289"/>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3CF44CCC-C644-A6C0-A4D3-DE359BB16B6D}"/>
              </a:ext>
            </a:extLst>
          </p:cNvPr>
          <p:cNvSpPr>
            <a:spLocks noGrp="1"/>
          </p:cNvSpPr>
          <p:nvPr>
            <p:ph type="ftr" sz="quarter" idx="11"/>
          </p:nvPr>
        </p:nvSpPr>
        <p:spPr>
          <a:xfrm>
            <a:off x="102753" y="6384518"/>
            <a:ext cx="2895600" cy="365125"/>
          </a:xfrm>
        </p:spPr>
        <p:txBody>
          <a:bodyPr/>
          <a:lstStyle/>
          <a:p>
            <a:r>
              <a:rPr lang="en-US"/>
              <a:t>IBM Technology  |  ©2025 IBM Corporation  </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30" name="Rectangle 2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457037" cy="1046058"/>
          </a:xfrm>
        </p:spPr>
        <p:txBody>
          <a:bodyPr anchor="ctr">
            <a:normAutofit fontScale="90000"/>
          </a:bodyPr>
          <a:lstStyle/>
          <a:p>
            <a:r>
              <a:rPr lang="fi-FI" sz="4000" b="1" dirty="0">
                <a:latin typeface="IBM Plex Sans KR Light" panose="020B0403050203000203" pitchFamily="34" charset="-127"/>
                <a:ea typeface="IBM Plex Sans KR Light" panose="020B0403050203000203" pitchFamily="34" charset="-127"/>
              </a:rPr>
              <a:t>Solusi AI Tingkat Perusahaan IBM untuk Telekomunikasi</a:t>
            </a:r>
          </a:p>
        </p:txBody>
      </p:sp>
      <p:sp>
        <p:nvSpPr>
          <p:cNvPr id="33" name="Content Placeholder 2"/>
          <p:cNvSpPr>
            <a:spLocks noGrp="1"/>
          </p:cNvSpPr>
          <p:nvPr>
            <p:ph idx="1"/>
          </p:nvPr>
        </p:nvSpPr>
        <p:spPr>
          <a:xfrm>
            <a:off x="783771" y="2704013"/>
            <a:ext cx="7455989" cy="3781295"/>
          </a:xfrm>
        </p:spPr>
        <p:txBody>
          <a:bodyPr anchor="ctr">
            <a:normAutofit/>
          </a:bodyPr>
          <a:lstStyle/>
          <a:p>
            <a:pPr>
              <a:lnSpc>
                <a:spcPct val="110000"/>
              </a:lnSpc>
              <a:defRPr sz="1600"/>
            </a:pPr>
            <a:r>
              <a:rPr lang="en-ID" sz="1400" b="1" dirty="0">
                <a:latin typeface="IBM Plex Sans KR Medm" panose="020B0603050203000203" pitchFamily="34" charset="-127"/>
                <a:ea typeface="IBM Plex Sans KR Medm" panose="020B0603050203000203" pitchFamily="34" charset="-127"/>
              </a:rPr>
              <a:t>IBM </a:t>
            </a:r>
            <a:r>
              <a:rPr lang="en-ID" sz="1400" b="1" dirty="0" err="1">
                <a:latin typeface="IBM Plex Sans KR Medm" panose="020B0603050203000203" pitchFamily="34" charset="-127"/>
                <a:ea typeface="IBM Plex Sans KR Medm" panose="020B0603050203000203" pitchFamily="34" charset="-127"/>
              </a:rPr>
              <a:t>watsonx</a:t>
            </a:r>
            <a:r>
              <a:rPr lang="en-ID" sz="1400" b="1" dirty="0">
                <a:latin typeface="IBM Plex Sans KR Medm" panose="020B0603050203000203" pitchFamily="34" charset="-127"/>
                <a:ea typeface="IBM Plex Sans KR Medm" panose="020B0603050203000203" pitchFamily="34" charset="-127"/>
              </a:rPr>
              <a:t>:</a:t>
            </a:r>
          </a:p>
          <a:p>
            <a:pPr lvl="1">
              <a:lnSpc>
                <a:spcPct val="110000"/>
              </a:lnSpc>
              <a:buFont typeface="Wingdings" panose="05000000000000000000" pitchFamily="2" charset="2"/>
              <a:buChar char="§"/>
              <a:defRPr sz="1600"/>
            </a:pPr>
            <a:r>
              <a:rPr lang="en-ID" sz="1400" b="1" dirty="0">
                <a:latin typeface="IBM Plex Sans KR Medm" panose="020B0603050203000203" pitchFamily="34" charset="-127"/>
                <a:ea typeface="IBM Plex Sans KR Medm" panose="020B0603050203000203" pitchFamily="34" charset="-127"/>
              </a:rPr>
              <a:t>watsonx.ai</a:t>
            </a:r>
            <a:r>
              <a:rPr lang="en-ID" sz="1400" dirty="0">
                <a:latin typeface="IBM Plex Sans KR Medm" panose="020B0603050203000203" pitchFamily="34" charset="-127"/>
                <a:ea typeface="IBM Plex Sans KR Medm" panose="020B0603050203000203" pitchFamily="34" charset="-127"/>
              </a:rPr>
              <a:t>: Studio AI </a:t>
            </a:r>
            <a:r>
              <a:rPr lang="en-ID" sz="1400" dirty="0" err="1">
                <a:latin typeface="IBM Plex Sans KR Medm" panose="020B0603050203000203" pitchFamily="34" charset="-127"/>
                <a:ea typeface="IBM Plex Sans KR Medm" panose="020B0603050203000203" pitchFamily="34" charset="-127"/>
              </a:rPr>
              <a:t>untuk</a:t>
            </a:r>
            <a:r>
              <a:rPr lang="en-ID" sz="1400" dirty="0">
                <a:latin typeface="IBM Plex Sans KR Medm" panose="020B0603050203000203" pitchFamily="34" charset="-127"/>
                <a:ea typeface="IBM Plex Sans KR Medm" panose="020B0603050203000203" pitchFamily="34" charset="-127"/>
              </a:rPr>
              <a:t> </a:t>
            </a:r>
            <a:r>
              <a:rPr lang="en-ID" sz="1400" dirty="0" err="1">
                <a:latin typeface="IBM Plex Sans KR Medm" panose="020B0603050203000203" pitchFamily="34" charset="-127"/>
                <a:ea typeface="IBM Plex Sans KR Medm" panose="020B0603050203000203" pitchFamily="34" charset="-127"/>
              </a:rPr>
              <a:t>membangun</a:t>
            </a:r>
            <a:r>
              <a:rPr lang="en-ID" sz="1400" dirty="0">
                <a:latin typeface="IBM Plex Sans KR Medm" panose="020B0603050203000203" pitchFamily="34" charset="-127"/>
                <a:ea typeface="IBM Plex Sans KR Medm" panose="020B0603050203000203" pitchFamily="34" charset="-127"/>
              </a:rPr>
              <a:t>, </a:t>
            </a:r>
            <a:r>
              <a:rPr lang="en-ID" sz="1400" dirty="0" err="1">
                <a:latin typeface="IBM Plex Sans KR Medm" panose="020B0603050203000203" pitchFamily="34" charset="-127"/>
                <a:ea typeface="IBM Plex Sans KR Medm" panose="020B0603050203000203" pitchFamily="34" charset="-127"/>
              </a:rPr>
              <a:t>melatih</a:t>
            </a:r>
            <a:r>
              <a:rPr lang="en-ID" sz="1400" dirty="0">
                <a:latin typeface="IBM Plex Sans KR Medm" panose="020B0603050203000203" pitchFamily="34" charset="-127"/>
                <a:ea typeface="IBM Plex Sans KR Medm" panose="020B0603050203000203" pitchFamily="34" charset="-127"/>
              </a:rPr>
              <a:t>, dan </a:t>
            </a:r>
            <a:r>
              <a:rPr lang="en-ID" sz="1400" dirty="0" err="1">
                <a:latin typeface="IBM Plex Sans KR Medm" panose="020B0603050203000203" pitchFamily="34" charset="-127"/>
                <a:ea typeface="IBM Plex Sans KR Medm" panose="020B0603050203000203" pitchFamily="34" charset="-127"/>
              </a:rPr>
              <a:t>menerapkan</a:t>
            </a:r>
            <a:r>
              <a:rPr lang="en-ID" sz="1400" dirty="0">
                <a:latin typeface="IBM Plex Sans KR Medm" panose="020B0603050203000203" pitchFamily="34" charset="-127"/>
                <a:ea typeface="IBM Plex Sans KR Medm" panose="020B0603050203000203" pitchFamily="34" charset="-127"/>
              </a:rPr>
              <a:t> model AI (</a:t>
            </a:r>
            <a:r>
              <a:rPr lang="en-ID" sz="1400" dirty="0" err="1">
                <a:latin typeface="IBM Plex Sans KR Medm" panose="020B0603050203000203" pitchFamily="34" charset="-127"/>
                <a:ea typeface="IBM Plex Sans KR Medm" panose="020B0603050203000203" pitchFamily="34" charset="-127"/>
              </a:rPr>
              <a:t>termasuk</a:t>
            </a:r>
            <a:r>
              <a:rPr lang="en-ID" sz="1400" dirty="0">
                <a:latin typeface="IBM Plex Sans KR Medm" panose="020B0603050203000203" pitchFamily="34" charset="-127"/>
                <a:ea typeface="IBM Plex Sans KR Medm" panose="020B0603050203000203" pitchFamily="34" charset="-127"/>
              </a:rPr>
              <a:t> Generative AI).</a:t>
            </a:r>
          </a:p>
          <a:p>
            <a:pPr lvl="1">
              <a:lnSpc>
                <a:spcPct val="110000"/>
              </a:lnSpc>
              <a:buFont typeface="Wingdings" panose="05000000000000000000" pitchFamily="2" charset="2"/>
              <a:buChar char="§"/>
              <a:defRPr sz="1600"/>
            </a:pPr>
            <a:r>
              <a:rPr lang="en-ID" sz="1400" b="1" dirty="0" err="1">
                <a:latin typeface="IBM Plex Sans KR Medm" panose="020B0603050203000203" pitchFamily="34" charset="-127"/>
                <a:ea typeface="IBM Plex Sans KR Medm" panose="020B0603050203000203" pitchFamily="34" charset="-127"/>
              </a:rPr>
              <a:t>watsonx.data</a:t>
            </a:r>
            <a:r>
              <a:rPr lang="en-ID" sz="1400" dirty="0">
                <a:latin typeface="IBM Plex Sans KR Medm" panose="020B0603050203000203" pitchFamily="34" charset="-127"/>
                <a:ea typeface="IBM Plex Sans KR Medm" panose="020B0603050203000203" pitchFamily="34" charset="-127"/>
              </a:rPr>
              <a:t>: Data </a:t>
            </a:r>
            <a:r>
              <a:rPr lang="en-ID" sz="1400" dirty="0" err="1">
                <a:latin typeface="IBM Plex Sans KR Medm" panose="020B0603050203000203" pitchFamily="34" charset="-127"/>
                <a:ea typeface="IBM Plex Sans KR Medm" panose="020B0603050203000203" pitchFamily="34" charset="-127"/>
              </a:rPr>
              <a:t>lakehouse</a:t>
            </a:r>
            <a:r>
              <a:rPr lang="en-ID" sz="1400" dirty="0">
                <a:latin typeface="IBM Plex Sans KR Medm" panose="020B0603050203000203" pitchFamily="34" charset="-127"/>
                <a:ea typeface="IBM Plex Sans KR Medm" panose="020B0603050203000203" pitchFamily="34" charset="-127"/>
              </a:rPr>
              <a:t> yang </a:t>
            </a:r>
            <a:r>
              <a:rPr lang="en-ID" sz="1400" dirty="0" err="1">
                <a:latin typeface="IBM Plex Sans KR Medm" panose="020B0603050203000203" pitchFamily="34" charset="-127"/>
                <a:ea typeface="IBM Plex Sans KR Medm" panose="020B0603050203000203" pitchFamily="34" charset="-127"/>
              </a:rPr>
              <a:t>aman</a:t>
            </a:r>
            <a:r>
              <a:rPr lang="en-ID" sz="1400" dirty="0">
                <a:latin typeface="IBM Plex Sans KR Medm" panose="020B0603050203000203" pitchFamily="34" charset="-127"/>
                <a:ea typeface="IBM Plex Sans KR Medm" panose="020B0603050203000203" pitchFamily="34" charset="-127"/>
              </a:rPr>
              <a:t> dan </a:t>
            </a:r>
            <a:r>
              <a:rPr lang="en-ID" sz="1400" dirty="0" err="1">
                <a:latin typeface="IBM Plex Sans KR Medm" panose="020B0603050203000203" pitchFamily="34" charset="-127"/>
                <a:ea typeface="IBM Plex Sans KR Medm" panose="020B0603050203000203" pitchFamily="34" charset="-127"/>
              </a:rPr>
              <a:t>diatur</a:t>
            </a:r>
            <a:r>
              <a:rPr lang="en-ID" sz="1400" dirty="0">
                <a:latin typeface="IBM Plex Sans KR Medm" panose="020B0603050203000203" pitchFamily="34" charset="-127"/>
                <a:ea typeface="IBM Plex Sans KR Medm" panose="020B0603050203000203" pitchFamily="34" charset="-127"/>
              </a:rPr>
              <a:t> </a:t>
            </a:r>
            <a:r>
              <a:rPr lang="en-ID" sz="1400" dirty="0" err="1">
                <a:latin typeface="IBM Plex Sans KR Medm" panose="020B0603050203000203" pitchFamily="34" charset="-127"/>
                <a:ea typeface="IBM Plex Sans KR Medm" panose="020B0603050203000203" pitchFamily="34" charset="-127"/>
              </a:rPr>
              <a:t>untuk</a:t>
            </a:r>
            <a:r>
              <a:rPr lang="en-ID" sz="1400" dirty="0">
                <a:latin typeface="IBM Plex Sans KR Medm" panose="020B0603050203000203" pitchFamily="34" charset="-127"/>
                <a:ea typeface="IBM Plex Sans KR Medm" panose="020B0603050203000203" pitchFamily="34" charset="-127"/>
              </a:rPr>
              <a:t> </a:t>
            </a:r>
            <a:r>
              <a:rPr lang="en-ID" sz="1400" dirty="0" err="1">
                <a:latin typeface="IBM Plex Sans KR Medm" panose="020B0603050203000203" pitchFamily="34" charset="-127"/>
                <a:ea typeface="IBM Plex Sans KR Medm" panose="020B0603050203000203" pitchFamily="34" charset="-127"/>
              </a:rPr>
              <a:t>beban</a:t>
            </a:r>
            <a:r>
              <a:rPr lang="en-ID" sz="1400" dirty="0">
                <a:latin typeface="IBM Plex Sans KR Medm" panose="020B0603050203000203" pitchFamily="34" charset="-127"/>
                <a:ea typeface="IBM Plex Sans KR Medm" panose="020B0603050203000203" pitchFamily="34" charset="-127"/>
              </a:rPr>
              <a:t> </a:t>
            </a:r>
            <a:r>
              <a:rPr lang="en-ID" sz="1400" dirty="0" err="1">
                <a:latin typeface="IBM Plex Sans KR Medm" panose="020B0603050203000203" pitchFamily="34" charset="-127"/>
                <a:ea typeface="IBM Plex Sans KR Medm" panose="020B0603050203000203" pitchFamily="34" charset="-127"/>
              </a:rPr>
              <a:t>kerja</a:t>
            </a:r>
            <a:r>
              <a:rPr lang="en-ID" sz="1400" dirty="0">
                <a:latin typeface="IBM Plex Sans KR Medm" panose="020B0603050203000203" pitchFamily="34" charset="-127"/>
                <a:ea typeface="IBM Plex Sans KR Medm" panose="020B0603050203000203" pitchFamily="34" charset="-127"/>
              </a:rPr>
              <a:t> AI Anda.</a:t>
            </a:r>
          </a:p>
          <a:p>
            <a:pPr lvl="1">
              <a:lnSpc>
                <a:spcPct val="110000"/>
              </a:lnSpc>
              <a:buFont typeface="Wingdings" panose="05000000000000000000" pitchFamily="2" charset="2"/>
              <a:buChar char="§"/>
              <a:defRPr sz="1600"/>
            </a:pPr>
            <a:r>
              <a:rPr lang="en-ID" sz="1400" b="1" dirty="0" err="1">
                <a:latin typeface="IBM Plex Sans KR Medm" panose="020B0603050203000203" pitchFamily="34" charset="-127"/>
                <a:ea typeface="IBM Plex Sans KR Medm" panose="020B0603050203000203" pitchFamily="34" charset="-127"/>
              </a:rPr>
              <a:t>watsonx.governance</a:t>
            </a:r>
            <a:r>
              <a:rPr lang="en-ID" sz="1400" dirty="0">
                <a:latin typeface="IBM Plex Sans KR Medm" panose="020B0603050203000203" pitchFamily="34" charset="-127"/>
                <a:ea typeface="IBM Plex Sans KR Medm" panose="020B0603050203000203" pitchFamily="34" charset="-127"/>
              </a:rPr>
              <a:t>: Alat </a:t>
            </a:r>
            <a:r>
              <a:rPr lang="en-ID" sz="1400" dirty="0" err="1">
                <a:latin typeface="IBM Plex Sans KR Medm" panose="020B0603050203000203" pitchFamily="34" charset="-127"/>
                <a:ea typeface="IBM Plex Sans KR Medm" panose="020B0603050203000203" pitchFamily="34" charset="-127"/>
              </a:rPr>
              <a:t>untuk</a:t>
            </a:r>
            <a:r>
              <a:rPr lang="en-ID" sz="1400" dirty="0">
                <a:latin typeface="IBM Plex Sans KR Medm" panose="020B0603050203000203" pitchFamily="34" charset="-127"/>
                <a:ea typeface="IBM Plex Sans KR Medm" panose="020B0603050203000203" pitchFamily="34" charset="-127"/>
              </a:rPr>
              <a:t> </a:t>
            </a:r>
            <a:r>
              <a:rPr lang="en-ID" sz="1400" dirty="0" err="1">
                <a:latin typeface="IBM Plex Sans KR Medm" panose="020B0603050203000203" pitchFamily="34" charset="-127"/>
                <a:ea typeface="IBM Plex Sans KR Medm" panose="020B0603050203000203" pitchFamily="34" charset="-127"/>
              </a:rPr>
              <a:t>memastikan</a:t>
            </a:r>
            <a:r>
              <a:rPr lang="en-ID" sz="1400" dirty="0">
                <a:latin typeface="IBM Plex Sans KR Medm" panose="020B0603050203000203" pitchFamily="34" charset="-127"/>
                <a:ea typeface="IBM Plex Sans KR Medm" panose="020B0603050203000203" pitchFamily="34" charset="-127"/>
              </a:rPr>
              <a:t> AI yang </a:t>
            </a:r>
            <a:r>
              <a:rPr lang="en-ID" sz="1400" dirty="0" err="1">
                <a:latin typeface="IBM Plex Sans KR Medm" panose="020B0603050203000203" pitchFamily="34" charset="-127"/>
                <a:ea typeface="IBM Plex Sans KR Medm" panose="020B0603050203000203" pitchFamily="34" charset="-127"/>
              </a:rPr>
              <a:t>bertanggung</a:t>
            </a:r>
            <a:r>
              <a:rPr lang="en-ID" sz="1400" dirty="0">
                <a:latin typeface="IBM Plex Sans KR Medm" panose="020B0603050203000203" pitchFamily="34" charset="-127"/>
                <a:ea typeface="IBM Plex Sans KR Medm" panose="020B0603050203000203" pitchFamily="34" charset="-127"/>
              </a:rPr>
              <a:t> </a:t>
            </a:r>
            <a:r>
              <a:rPr lang="en-ID" sz="1400" dirty="0" err="1">
                <a:latin typeface="IBM Plex Sans KR Medm" panose="020B0603050203000203" pitchFamily="34" charset="-127"/>
                <a:ea typeface="IBM Plex Sans KR Medm" panose="020B0603050203000203" pitchFamily="34" charset="-127"/>
              </a:rPr>
              <a:t>jawab</a:t>
            </a:r>
            <a:r>
              <a:rPr lang="en-ID" sz="1400" dirty="0">
                <a:latin typeface="IBM Plex Sans KR Medm" panose="020B0603050203000203" pitchFamily="34" charset="-127"/>
                <a:ea typeface="IBM Plex Sans KR Medm" panose="020B0603050203000203" pitchFamily="34" charset="-127"/>
              </a:rPr>
              <a:t>, </a:t>
            </a:r>
            <a:r>
              <a:rPr lang="en-ID" sz="1400" dirty="0" err="1">
                <a:latin typeface="IBM Plex Sans KR Medm" panose="020B0603050203000203" pitchFamily="34" charset="-127"/>
                <a:ea typeface="IBM Plex Sans KR Medm" panose="020B0603050203000203" pitchFamily="34" charset="-127"/>
              </a:rPr>
              <a:t>transparan</a:t>
            </a:r>
            <a:r>
              <a:rPr lang="en-ID" sz="1400" dirty="0">
                <a:latin typeface="IBM Plex Sans KR Medm" panose="020B0603050203000203" pitchFamily="34" charset="-127"/>
                <a:ea typeface="IBM Plex Sans KR Medm" panose="020B0603050203000203" pitchFamily="34" charset="-127"/>
              </a:rPr>
              <a:t>, dan </a:t>
            </a:r>
            <a:r>
              <a:rPr lang="en-ID" sz="1400" dirty="0" err="1">
                <a:latin typeface="IBM Plex Sans KR Medm" panose="020B0603050203000203" pitchFamily="34" charset="-127"/>
                <a:ea typeface="IBM Plex Sans KR Medm" panose="020B0603050203000203" pitchFamily="34" charset="-127"/>
              </a:rPr>
              <a:t>patuh</a:t>
            </a:r>
            <a:r>
              <a:rPr lang="en-ID" sz="1400" dirty="0">
                <a:latin typeface="IBM Plex Sans KR Medm" panose="020B0603050203000203" pitchFamily="34" charset="-127"/>
                <a:ea typeface="IBM Plex Sans KR Medm" panose="020B0603050203000203" pitchFamily="34" charset="-127"/>
              </a:rPr>
              <a:t>.</a:t>
            </a:r>
          </a:p>
          <a:p>
            <a:pPr lvl="1">
              <a:lnSpc>
                <a:spcPct val="110000"/>
              </a:lnSpc>
              <a:buFont typeface="Wingdings" panose="05000000000000000000" pitchFamily="2" charset="2"/>
              <a:buChar char="§"/>
              <a:defRPr sz="1600"/>
            </a:pPr>
            <a:endParaRPr lang="en-ID" sz="1400" dirty="0">
              <a:latin typeface="IBM Plex Sans KR Medm" panose="020B0603050203000203" pitchFamily="34" charset="-127"/>
              <a:ea typeface="IBM Plex Sans KR Medm" panose="020B0603050203000203" pitchFamily="34" charset="-127"/>
            </a:endParaRPr>
          </a:p>
          <a:p>
            <a:pPr>
              <a:lnSpc>
                <a:spcPct val="110000"/>
              </a:lnSpc>
              <a:defRPr sz="1600"/>
            </a:pPr>
            <a:r>
              <a:rPr lang="en-ID" sz="1400" b="1" dirty="0">
                <a:latin typeface="IBM Plex Sans KR Medm" panose="020B0603050203000203" pitchFamily="34" charset="-127"/>
                <a:ea typeface="IBM Plex Sans KR Medm" panose="020B0603050203000203" pitchFamily="34" charset="-127"/>
              </a:rPr>
              <a:t>IBM Maximo Application Suite:</a:t>
            </a:r>
          </a:p>
          <a:p>
            <a:pPr lvl="1">
              <a:lnSpc>
                <a:spcPct val="110000"/>
              </a:lnSpc>
              <a:buFont typeface="Wingdings" panose="05000000000000000000" pitchFamily="2" charset="2"/>
              <a:buChar char="§"/>
              <a:defRPr sz="1600"/>
            </a:pPr>
            <a:r>
              <a:rPr lang="en-ID" sz="1400" dirty="0" err="1">
                <a:latin typeface="IBM Plex Sans KR Medm" panose="020B0603050203000203" pitchFamily="34" charset="-127"/>
                <a:ea typeface="IBM Plex Sans KR Medm" panose="020B0603050203000203" pitchFamily="34" charset="-127"/>
              </a:rPr>
              <a:t>Memanfaatkan</a:t>
            </a:r>
            <a:r>
              <a:rPr lang="en-ID" sz="1400" dirty="0">
                <a:latin typeface="IBM Plex Sans KR Medm" panose="020B0603050203000203" pitchFamily="34" charset="-127"/>
                <a:ea typeface="IBM Plex Sans KR Medm" panose="020B0603050203000203" pitchFamily="34" charset="-127"/>
              </a:rPr>
              <a:t> AI &amp; IoT </a:t>
            </a:r>
            <a:r>
              <a:rPr lang="en-ID" sz="1400" dirty="0" err="1">
                <a:latin typeface="IBM Plex Sans KR Medm" panose="020B0603050203000203" pitchFamily="34" charset="-127"/>
                <a:ea typeface="IBM Plex Sans KR Medm" panose="020B0603050203000203" pitchFamily="34" charset="-127"/>
              </a:rPr>
              <a:t>untuk</a:t>
            </a:r>
            <a:r>
              <a:rPr lang="en-ID" sz="1400" dirty="0">
                <a:latin typeface="IBM Plex Sans KR Medm" panose="020B0603050203000203" pitchFamily="34" charset="-127"/>
                <a:ea typeface="IBM Plex Sans KR Medm" panose="020B0603050203000203" pitchFamily="34" charset="-127"/>
              </a:rPr>
              <a:t> </a:t>
            </a:r>
            <a:r>
              <a:rPr lang="en-ID" sz="1400" dirty="0" err="1">
                <a:latin typeface="IBM Plex Sans KR Medm" panose="020B0603050203000203" pitchFamily="34" charset="-127"/>
                <a:ea typeface="IBM Plex Sans KR Medm" panose="020B0603050203000203" pitchFamily="34" charset="-127"/>
              </a:rPr>
              <a:t>pemeliharaan</a:t>
            </a:r>
            <a:r>
              <a:rPr lang="en-ID" sz="1400" dirty="0">
                <a:latin typeface="IBM Plex Sans KR Medm" panose="020B0603050203000203" pitchFamily="34" charset="-127"/>
                <a:ea typeface="IBM Plex Sans KR Medm" panose="020B0603050203000203" pitchFamily="34" charset="-127"/>
              </a:rPr>
              <a:t> </a:t>
            </a:r>
            <a:r>
              <a:rPr lang="en-ID" sz="1400" dirty="0" err="1">
                <a:latin typeface="IBM Plex Sans KR Medm" panose="020B0603050203000203" pitchFamily="34" charset="-127"/>
                <a:ea typeface="IBM Plex Sans KR Medm" panose="020B0603050203000203" pitchFamily="34" charset="-127"/>
              </a:rPr>
              <a:t>prediktif</a:t>
            </a:r>
            <a:r>
              <a:rPr lang="en-ID" sz="1400" dirty="0">
                <a:latin typeface="IBM Plex Sans KR Medm" panose="020B0603050203000203" pitchFamily="34" charset="-127"/>
                <a:ea typeface="IBM Plex Sans KR Medm" panose="020B0603050203000203" pitchFamily="34" charset="-127"/>
              </a:rPr>
              <a:t> dan </a:t>
            </a:r>
            <a:r>
              <a:rPr lang="en-ID" sz="1400" dirty="0" err="1">
                <a:latin typeface="IBM Plex Sans KR Medm" panose="020B0603050203000203" pitchFamily="34" charset="-127"/>
                <a:ea typeface="IBM Plex Sans KR Medm" panose="020B0603050203000203" pitchFamily="34" charset="-127"/>
              </a:rPr>
              <a:t>manajemen</a:t>
            </a:r>
            <a:r>
              <a:rPr lang="en-ID" sz="1400" dirty="0">
                <a:latin typeface="IBM Plex Sans KR Medm" panose="020B0603050203000203" pitchFamily="34" charset="-127"/>
                <a:ea typeface="IBM Plex Sans KR Medm" panose="020B0603050203000203" pitchFamily="34" charset="-127"/>
              </a:rPr>
              <a:t> </a:t>
            </a:r>
            <a:r>
              <a:rPr lang="en-ID" sz="1400" dirty="0" err="1">
                <a:latin typeface="IBM Plex Sans KR Medm" panose="020B0603050203000203" pitchFamily="34" charset="-127"/>
                <a:ea typeface="IBM Plex Sans KR Medm" panose="020B0603050203000203" pitchFamily="34" charset="-127"/>
              </a:rPr>
              <a:t>kinerja</a:t>
            </a:r>
            <a:r>
              <a:rPr lang="en-ID" sz="1400" dirty="0">
                <a:latin typeface="IBM Plex Sans KR Medm" panose="020B0603050203000203" pitchFamily="34" charset="-127"/>
                <a:ea typeface="IBM Plex Sans KR Medm" panose="020B0603050203000203" pitchFamily="34" charset="-127"/>
              </a:rPr>
              <a:t> </a:t>
            </a:r>
            <a:r>
              <a:rPr lang="en-ID" sz="1400" dirty="0" err="1">
                <a:latin typeface="IBM Plex Sans KR Medm" panose="020B0603050203000203" pitchFamily="34" charset="-127"/>
                <a:ea typeface="IBM Plex Sans KR Medm" panose="020B0603050203000203" pitchFamily="34" charset="-127"/>
              </a:rPr>
              <a:t>aset</a:t>
            </a:r>
            <a:r>
              <a:rPr lang="en-ID" sz="1400" dirty="0">
                <a:latin typeface="IBM Plex Sans KR Medm" panose="020B0603050203000203" pitchFamily="34" charset="-127"/>
                <a:ea typeface="IBM Plex Sans KR Medm" panose="020B0603050203000203" pitchFamily="34" charset="-127"/>
              </a:rPr>
              <a:t> </a:t>
            </a:r>
            <a:r>
              <a:rPr lang="en-ID" sz="1400" dirty="0" err="1">
                <a:latin typeface="IBM Plex Sans KR Medm" panose="020B0603050203000203" pitchFamily="34" charset="-127"/>
                <a:ea typeface="IBM Plex Sans KR Medm" panose="020B0603050203000203" pitchFamily="34" charset="-127"/>
              </a:rPr>
              <a:t>menara</a:t>
            </a:r>
            <a:r>
              <a:rPr lang="en-ID" sz="1400" dirty="0">
                <a:latin typeface="IBM Plex Sans KR Medm" panose="020B0603050203000203" pitchFamily="34" charset="-127"/>
                <a:ea typeface="IBM Plex Sans KR Medm" panose="020B0603050203000203" pitchFamily="34" charset="-127"/>
              </a:rPr>
              <a:t>.</a:t>
            </a:r>
          </a:p>
          <a:p>
            <a:pPr lvl="1">
              <a:lnSpc>
                <a:spcPct val="110000"/>
              </a:lnSpc>
              <a:buFont typeface="Wingdings" panose="05000000000000000000" pitchFamily="2" charset="2"/>
              <a:buChar char="§"/>
              <a:defRPr sz="1600"/>
            </a:pPr>
            <a:endParaRPr lang="en-ID" sz="1400" dirty="0">
              <a:latin typeface="IBM Plex Sans KR Medm" panose="020B0603050203000203" pitchFamily="34" charset="-127"/>
              <a:ea typeface="IBM Plex Sans KR Medm" panose="020B0603050203000203" pitchFamily="34" charset="-127"/>
            </a:endParaRPr>
          </a:p>
          <a:p>
            <a:pPr>
              <a:lnSpc>
                <a:spcPct val="110000"/>
              </a:lnSpc>
              <a:defRPr sz="1600"/>
            </a:pPr>
            <a:r>
              <a:rPr lang="en-ID" sz="1400" b="1" dirty="0">
                <a:latin typeface="IBM Plex Sans KR Medm" panose="020B0603050203000203" pitchFamily="34" charset="-127"/>
                <a:ea typeface="IBM Plex Sans KR Medm" panose="020B0603050203000203" pitchFamily="34" charset="-127"/>
              </a:rPr>
              <a:t>IBM Cloud for Telecommunications:</a:t>
            </a:r>
          </a:p>
          <a:p>
            <a:pPr lvl="1">
              <a:lnSpc>
                <a:spcPct val="110000"/>
              </a:lnSpc>
              <a:buFont typeface="Wingdings" panose="05000000000000000000" pitchFamily="2" charset="2"/>
              <a:buChar char="§"/>
              <a:defRPr sz="1600"/>
            </a:pPr>
            <a:r>
              <a:rPr lang="en-ID" sz="1400" dirty="0" err="1">
                <a:latin typeface="IBM Plex Sans KR Medm" panose="020B0603050203000203" pitchFamily="34" charset="-127"/>
                <a:ea typeface="IBM Plex Sans KR Medm" panose="020B0603050203000203" pitchFamily="34" charset="-127"/>
              </a:rPr>
              <a:t>Arsitektur</a:t>
            </a:r>
            <a:r>
              <a:rPr lang="en-ID" sz="1400" dirty="0">
                <a:latin typeface="IBM Plex Sans KR Medm" panose="020B0603050203000203" pitchFamily="34" charset="-127"/>
                <a:ea typeface="IBM Plex Sans KR Medm" panose="020B0603050203000203" pitchFamily="34" charset="-127"/>
              </a:rPr>
              <a:t> hybrid cloud yang </a:t>
            </a:r>
            <a:r>
              <a:rPr lang="en-ID" sz="1400" dirty="0" err="1">
                <a:latin typeface="IBM Plex Sans KR Medm" panose="020B0603050203000203" pitchFamily="34" charset="-127"/>
                <a:ea typeface="IBM Plex Sans KR Medm" panose="020B0603050203000203" pitchFamily="34" charset="-127"/>
              </a:rPr>
              <a:t>terbuka</a:t>
            </a:r>
            <a:r>
              <a:rPr lang="en-ID" sz="1400" dirty="0">
                <a:latin typeface="IBM Plex Sans KR Medm" panose="020B0603050203000203" pitchFamily="34" charset="-127"/>
                <a:ea typeface="IBM Plex Sans KR Medm" panose="020B0603050203000203" pitchFamily="34" charset="-127"/>
              </a:rPr>
              <a:t>, </a:t>
            </a:r>
            <a:r>
              <a:rPr lang="en-ID" sz="1400" dirty="0" err="1">
                <a:latin typeface="IBM Plex Sans KR Medm" panose="020B0603050203000203" pitchFamily="34" charset="-127"/>
                <a:ea typeface="IBM Plex Sans KR Medm" panose="020B0603050203000203" pitchFamily="34" charset="-127"/>
              </a:rPr>
              <a:t>dioptimalkan</a:t>
            </a:r>
            <a:r>
              <a:rPr lang="en-ID" sz="1400" dirty="0">
                <a:latin typeface="IBM Plex Sans KR Medm" panose="020B0603050203000203" pitchFamily="34" charset="-127"/>
                <a:ea typeface="IBM Plex Sans KR Medm" panose="020B0603050203000203" pitchFamily="34" charset="-127"/>
              </a:rPr>
              <a:t> </a:t>
            </a:r>
            <a:r>
              <a:rPr lang="en-ID" sz="1400" dirty="0" err="1">
                <a:latin typeface="IBM Plex Sans KR Medm" panose="020B0603050203000203" pitchFamily="34" charset="-127"/>
                <a:ea typeface="IBM Plex Sans KR Medm" panose="020B0603050203000203" pitchFamily="34" charset="-127"/>
              </a:rPr>
              <a:t>untuk</a:t>
            </a:r>
            <a:r>
              <a:rPr lang="en-ID" sz="1400" dirty="0">
                <a:latin typeface="IBM Plex Sans KR Medm" panose="020B0603050203000203" pitchFamily="34" charset="-127"/>
                <a:ea typeface="IBM Plex Sans KR Medm" panose="020B0603050203000203" pitchFamily="34" charset="-127"/>
              </a:rPr>
              <a:t> </a:t>
            </a:r>
            <a:r>
              <a:rPr lang="en-ID" sz="1400" dirty="0" err="1">
                <a:latin typeface="IBM Plex Sans KR Medm" panose="020B0603050203000203" pitchFamily="34" charset="-127"/>
                <a:ea typeface="IBM Plex Sans KR Medm" panose="020B0603050203000203" pitchFamily="34" charset="-127"/>
              </a:rPr>
              <a:t>beban</a:t>
            </a:r>
            <a:r>
              <a:rPr lang="en-ID" sz="1400" dirty="0">
                <a:latin typeface="IBM Plex Sans KR Medm" panose="020B0603050203000203" pitchFamily="34" charset="-127"/>
                <a:ea typeface="IBM Plex Sans KR Medm" panose="020B0603050203000203" pitchFamily="34" charset="-127"/>
              </a:rPr>
              <a:t> </a:t>
            </a:r>
            <a:r>
              <a:rPr lang="en-ID" sz="1400" dirty="0" err="1">
                <a:latin typeface="IBM Plex Sans KR Medm" panose="020B0603050203000203" pitchFamily="34" charset="-127"/>
                <a:ea typeface="IBM Plex Sans KR Medm" panose="020B0603050203000203" pitchFamily="34" charset="-127"/>
              </a:rPr>
              <a:t>kerja</a:t>
            </a:r>
            <a:r>
              <a:rPr lang="en-ID" sz="1400" dirty="0">
                <a:latin typeface="IBM Plex Sans KR Medm" panose="020B0603050203000203" pitchFamily="34" charset="-127"/>
                <a:ea typeface="IBM Plex Sans KR Medm" panose="020B0603050203000203" pitchFamily="34" charset="-127"/>
              </a:rPr>
              <a:t> telco dan AI.</a:t>
            </a:r>
          </a:p>
          <a:p>
            <a:pPr lvl="1">
              <a:lnSpc>
                <a:spcPct val="90000"/>
              </a:lnSpc>
              <a:buFont typeface="Wingdings" panose="05000000000000000000" pitchFamily="2" charset="2"/>
              <a:buChar char="§"/>
              <a:defRPr sz="1600"/>
            </a:pPr>
            <a:endParaRPr lang="en-ID" sz="13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 name="Picture 5" descr="IBM 8-bar logo">
            <a:extLst>
              <a:ext uri="{FF2B5EF4-FFF2-40B4-BE49-F238E27FC236}">
                <a16:creationId xmlns:a16="http://schemas.microsoft.com/office/drawing/2014/main" id="{768F4EB5-8FAB-7B7B-57C6-2B1BF5164F05}"/>
              </a:ext>
            </a:extLst>
          </p:cNvPr>
          <p:cNvPicPr/>
          <p:nvPr/>
        </p:nvPicPr>
        <p:blipFill>
          <a:blip r:embed="rId2"/>
          <a:stretch>
            <a:fillRect/>
          </a:stretch>
        </p:blipFill>
        <p:spPr>
          <a:xfrm>
            <a:off x="8034712" y="209849"/>
            <a:ext cx="961276" cy="325674"/>
          </a:xfrm>
          <a:prstGeom prst="rect">
            <a:avLst/>
          </a:prstGeom>
        </p:spPr>
      </p:pic>
      <p:pic>
        <p:nvPicPr>
          <p:cNvPr id="7" name="Picture 4" descr="PT Profesional Telekomunikasi Indonesia">
            <a:extLst>
              <a:ext uri="{FF2B5EF4-FFF2-40B4-BE49-F238E27FC236}">
                <a16:creationId xmlns:a16="http://schemas.microsoft.com/office/drawing/2014/main" id="{8F4061C1-1BD3-4998-A1A5-F5B40E45FD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851" y="0"/>
            <a:ext cx="2226133" cy="635376"/>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17">
            <a:extLst>
              <a:ext uri="{FF2B5EF4-FFF2-40B4-BE49-F238E27FC236}">
                <a16:creationId xmlns:a16="http://schemas.microsoft.com/office/drawing/2014/main" id="{64BD3FC3-9928-466C-68FF-18BC0CCB65C1}"/>
              </a:ext>
            </a:extLst>
          </p:cNvPr>
          <p:cNvSpPr>
            <a:spLocks noGrp="1"/>
          </p:cNvSpPr>
          <p:nvPr>
            <p:ph type="ftr" sz="quarter" idx="11"/>
          </p:nvPr>
        </p:nvSpPr>
        <p:spPr>
          <a:xfrm>
            <a:off x="146891" y="161568"/>
            <a:ext cx="2895600" cy="365125"/>
          </a:xfrm>
        </p:spPr>
        <p:txBody>
          <a:bodyPr/>
          <a:lstStyle/>
          <a:p>
            <a:r>
              <a:rPr lang="en-US"/>
              <a:t>IBM Technology  |  ©2025 IBM Corporation  </a:t>
            </a:r>
          </a:p>
        </p:txBody>
      </p:sp>
      <p:pic>
        <p:nvPicPr>
          <p:cNvPr id="24" name="Picture 23">
            <a:extLst>
              <a:ext uri="{FF2B5EF4-FFF2-40B4-BE49-F238E27FC236}">
                <a16:creationId xmlns:a16="http://schemas.microsoft.com/office/drawing/2014/main" id="{5674D6D5-1E77-8D47-A145-A22A7001AC61}"/>
              </a:ext>
            </a:extLst>
          </p:cNvPr>
          <p:cNvPicPr/>
          <p:nvPr/>
        </p:nvPicPr>
        <p:blipFill rotWithShape="1">
          <a:blip r:embed="rId4"/>
          <a:srcRect l="18003" t="36811" r="15473" b="32940"/>
          <a:stretch/>
        </p:blipFill>
        <p:spPr>
          <a:xfrm>
            <a:off x="548639" y="1943217"/>
            <a:ext cx="1472316" cy="3688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0FEB720-9608-3085-522B-8A40DDEA3AB5}"/>
              </a:ext>
            </a:extLst>
          </p:cNvPr>
          <p:cNvSpPr/>
          <p:nvPr/>
        </p:nvSpPr>
        <p:spPr>
          <a:xfrm>
            <a:off x="2976" y="856570"/>
            <a:ext cx="9139835" cy="5141490"/>
          </a:xfrm>
          <a:prstGeom prst="rect">
            <a:avLst/>
          </a:prstGeom>
          <a:solidFill>
            <a:srgbClr val="E5F6FF"/>
          </a:solidFill>
          <a:ln cap="flat">
            <a:noFill/>
            <a:prstDash val="solid"/>
          </a:ln>
        </p:spPr>
        <p:txBody>
          <a:bodyPr vert="horz" wrap="square" lIns="34275" tIns="34275" rIns="34275" bIns="34275" anchor="t" anchorCtr="0" compatLnSpc="1">
            <a:noAutofit/>
          </a:bodyPr>
          <a:lstStyle/>
          <a:p>
            <a:pPr defTabSz="342763">
              <a:defRPr sz="1800" b="0" i="0" u="none" strike="noStrike" kern="0" cap="none" spc="0" baseline="0">
                <a:solidFill>
                  <a:srgbClr val="000000"/>
                </a:solidFill>
                <a:uFillTx/>
              </a:defRPr>
            </a:pPr>
            <a:endParaRPr lang="en-US" sz="525">
              <a:solidFill>
                <a:srgbClr val="FFFFFF"/>
              </a:solidFill>
              <a:latin typeface="IBM Plex Sans Light"/>
            </a:endParaRPr>
          </a:p>
        </p:txBody>
      </p:sp>
      <p:sp>
        <p:nvSpPr>
          <p:cNvPr id="3" name="Text Placeholder 2">
            <a:extLst>
              <a:ext uri="{FF2B5EF4-FFF2-40B4-BE49-F238E27FC236}">
                <a16:creationId xmlns:a16="http://schemas.microsoft.com/office/drawing/2014/main" id="{11376A12-73F0-D3E3-A7CB-7DDED174DB76}"/>
              </a:ext>
            </a:extLst>
          </p:cNvPr>
          <p:cNvSpPr txBox="1">
            <a:spLocks noGrp="1"/>
          </p:cNvSpPr>
          <p:nvPr>
            <p:ph type="body" idx="4294967295"/>
          </p:nvPr>
        </p:nvSpPr>
        <p:spPr>
          <a:xfrm>
            <a:off x="519710" y="2506507"/>
            <a:ext cx="8031565" cy="1844987"/>
          </a:xfrm>
        </p:spPr>
        <p:txBody>
          <a:bodyPr anchor="ctr" anchorCtr="1"/>
          <a:lstStyle/>
          <a:p>
            <a:pPr marL="0" indent="0" algn="ctr">
              <a:spcAft>
                <a:spcPts val="675"/>
              </a:spcAft>
              <a:buNone/>
            </a:pPr>
            <a:r>
              <a:rPr lang="en-US" sz="2999" dirty="0"/>
              <a:t>Put AI to work with </a:t>
            </a:r>
            <a:r>
              <a:rPr lang="en-US" sz="2999" b="1" dirty="0">
                <a:latin typeface="IBM Plex Sans SmBld" pitchFamily="34"/>
              </a:rPr>
              <a:t>watson</a:t>
            </a:r>
            <a:r>
              <a:rPr lang="en-US" sz="2999" b="1" dirty="0">
                <a:solidFill>
                  <a:srgbClr val="0F62FE"/>
                </a:solidFill>
                <a:latin typeface="IBM Plex Sans SmBld" pitchFamily="34"/>
              </a:rPr>
              <a:t>x.AI</a:t>
            </a:r>
            <a:r>
              <a:rPr lang="en-US" sz="2799" dirty="0"/>
              <a:t>.</a:t>
            </a:r>
          </a:p>
          <a:p>
            <a:pPr marL="0" lvl="0" indent="0" algn="ctr">
              <a:buNone/>
            </a:pPr>
            <a:r>
              <a:rPr lang="en-US" sz="1988" dirty="0"/>
              <a:t>IBM </a:t>
            </a:r>
            <a:r>
              <a:rPr lang="en-US" sz="1988" dirty="0" err="1"/>
              <a:t>watsonx</a:t>
            </a:r>
            <a:r>
              <a:rPr lang="en-US" sz="1988" dirty="0"/>
              <a:t> is a portfolio of AI products that accelerates the impact of generative AI in core workflows to drive productivity.</a:t>
            </a:r>
          </a:p>
          <a:p>
            <a:pPr lvl="0" algn="ctr"/>
            <a:endParaRPr lang="en-US" sz="2399" dirty="0"/>
          </a:p>
        </p:txBody>
      </p:sp>
    </p:spTree>
  </p:cSld>
  <p:clrMapOvr>
    <a:masterClrMapping/>
  </p:clrMapOvr>
  <p:transition advTm="13257">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67FB5-0933-9320-8E53-991955D72051}"/>
            </a:ext>
          </a:extLst>
        </p:cNvPr>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552C7B4E-A75B-800C-9F9E-7FC64C74BB0D}"/>
              </a:ext>
            </a:extLst>
          </p:cNvPr>
          <p:cNvSpPr>
            <a:spLocks noGrp="1"/>
          </p:cNvSpPr>
          <p:nvPr>
            <p:ph type="sldNum" sz="quarter" idx="4"/>
          </p:nvPr>
        </p:nvSpPr>
        <p:spPr>
          <a:xfrm>
            <a:off x="8882037" y="5713773"/>
            <a:ext cx="46488" cy="92333"/>
          </a:xfrm>
        </p:spPr>
        <p:txBody>
          <a:bodyPr/>
          <a:lstStyle>
            <a:lvl1pPr>
              <a:defRPr>
                <a:solidFill>
                  <a:schemeClr val="tx1"/>
                </a:solidFill>
              </a:defRPr>
            </a:lvl1pPr>
          </a:lstStyle>
          <a:p>
            <a:fld id="{59395FB3-9C97-154F-86B2-7E381B951268}" type="slidenum">
              <a:rPr lang="en-US" smtClean="0"/>
              <a:pPr/>
              <a:t>7</a:t>
            </a:fld>
            <a:endParaRPr lang="en-US"/>
          </a:p>
        </p:txBody>
      </p:sp>
      <p:sp>
        <p:nvSpPr>
          <p:cNvPr id="4" name="Footer Placeholder 5">
            <a:extLst>
              <a:ext uri="{FF2B5EF4-FFF2-40B4-BE49-F238E27FC236}">
                <a16:creationId xmlns:a16="http://schemas.microsoft.com/office/drawing/2014/main" id="{7F122E5F-A6DD-305E-9B25-782C500D8157}"/>
              </a:ext>
            </a:extLst>
          </p:cNvPr>
          <p:cNvSpPr>
            <a:spLocks noGrp="1"/>
          </p:cNvSpPr>
          <p:nvPr>
            <p:ph type="ftr" sz="quarter" idx="18"/>
          </p:nvPr>
        </p:nvSpPr>
        <p:spPr>
          <a:xfrm>
            <a:off x="215972" y="5662959"/>
            <a:ext cx="1858324" cy="142856"/>
          </a:xfrm>
        </p:spPr>
        <p:txBody>
          <a:bodyPr/>
          <a:lstStyle/>
          <a:p>
            <a:r>
              <a:rPr lang="en-US"/>
              <a:t>Streamline AI development with </a:t>
            </a:r>
            <a:r>
              <a:rPr lang="en-US" err="1"/>
              <a:t>watsonx.ai</a:t>
            </a:r>
            <a:endParaRPr lang="en-US"/>
          </a:p>
        </p:txBody>
      </p:sp>
      <p:sp>
        <p:nvSpPr>
          <p:cNvPr id="25" name="Title 3">
            <a:extLst>
              <a:ext uri="{FF2B5EF4-FFF2-40B4-BE49-F238E27FC236}">
                <a16:creationId xmlns:a16="http://schemas.microsoft.com/office/drawing/2014/main" id="{00EC7871-CF0D-8D2A-CBC6-8D28142FF198}"/>
              </a:ext>
            </a:extLst>
          </p:cNvPr>
          <p:cNvSpPr>
            <a:spLocks noGrp="1"/>
          </p:cNvSpPr>
          <p:nvPr>
            <p:ph type="title"/>
          </p:nvPr>
        </p:nvSpPr>
        <p:spPr>
          <a:xfrm>
            <a:off x="215999" y="1030727"/>
            <a:ext cx="1858297" cy="572021"/>
          </a:xfrm>
        </p:spPr>
        <p:txBody>
          <a:bodyPr vert="horz" lIns="91440" tIns="45720" rIns="0" bIns="45720" rtlCol="0" anchor="ctr">
            <a:normAutofit fontScale="90000"/>
          </a:bodyPr>
          <a:lstStyle/>
          <a:p>
            <a:pPr>
              <a:lnSpc>
                <a:spcPct val="110000"/>
              </a:lnSpc>
            </a:pPr>
            <a:r>
              <a:rPr lang="en-US" sz="1350" err="1"/>
              <a:t>watsonx.ai</a:t>
            </a:r>
            <a:r>
              <a:rPr lang="en-US" sz="1350"/>
              <a:t> delivers </a:t>
            </a:r>
            <a:br>
              <a:rPr lang="en-US" sz="1350"/>
            </a:br>
            <a:r>
              <a:rPr lang="en-US" sz="1350"/>
              <a:t>core capabilities in </a:t>
            </a:r>
            <a:br>
              <a:rPr lang="en-US" sz="1350"/>
            </a:br>
            <a:r>
              <a:rPr lang="en-US" sz="1350"/>
              <a:t>the AI stack </a:t>
            </a:r>
            <a:endParaRPr lang="en-US" sz="1350">
              <a:solidFill>
                <a:schemeClr val="accent1"/>
              </a:solidFill>
            </a:endParaRPr>
          </a:p>
        </p:txBody>
      </p:sp>
      <p:sp>
        <p:nvSpPr>
          <p:cNvPr id="7" name="Text Placeholder 3">
            <a:extLst>
              <a:ext uri="{FF2B5EF4-FFF2-40B4-BE49-F238E27FC236}">
                <a16:creationId xmlns:a16="http://schemas.microsoft.com/office/drawing/2014/main" id="{36D83C5F-F1E3-8CF2-1F28-2DC8FF2A4F83}"/>
              </a:ext>
            </a:extLst>
          </p:cNvPr>
          <p:cNvSpPr txBox="1">
            <a:spLocks/>
          </p:cNvSpPr>
          <p:nvPr/>
        </p:nvSpPr>
        <p:spPr>
          <a:xfrm>
            <a:off x="2499988" y="1966252"/>
            <a:ext cx="4578728" cy="780150"/>
          </a:xfrm>
          <a:prstGeom prst="rect">
            <a:avLst/>
          </a:prstGeom>
          <a:solidFill>
            <a:srgbClr val="E5F6FF"/>
          </a:solidFill>
          <a:ln w="762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5714" tIns="68571" rIns="85714" bIns="68571"/>
          <a:lstStyle>
            <a:defPPr>
              <a:defRPr lang="en-US"/>
            </a:defPPr>
            <a:lvl1pPr marR="0" indent="0" defTabSz="2438400">
              <a:lnSpc>
                <a:spcPct val="110000"/>
              </a:lnSpc>
              <a:spcBef>
                <a:spcPts val="0"/>
              </a:spcBef>
              <a:spcAft>
                <a:spcPts val="0"/>
              </a:spcAft>
              <a:buClrTx/>
              <a:buSzTx/>
              <a:buFontTx/>
              <a:buNone/>
              <a:tabLst/>
              <a:defRPr sz="2800" b="0" i="0" u="none" strike="noStrike" kern="0" cap="none" spc="0" baseline="0">
                <a:uFillTx/>
                <a:latin typeface="IBM Plex Sans Medm" panose="020B0503050203000203" pitchFamily="34" charset="0"/>
                <a:ea typeface="+mj-ea"/>
                <a:cs typeface="+mj-cs"/>
              </a:defRPr>
            </a:lvl1pPr>
            <a:lvl2pPr marL="438912" marR="0" lvl="1" indent="-182880">
              <a:lnSpc>
                <a:spcPct val="120000"/>
              </a:lnSpc>
              <a:spcBef>
                <a:spcPts val="0"/>
              </a:spcBef>
              <a:spcAft>
                <a:spcPts val="0"/>
              </a:spcAft>
              <a:buClrTx/>
              <a:buSzTx/>
              <a:buFont typeface="System Font Regular"/>
              <a:buChar char="–"/>
              <a:tabLst/>
              <a:defRPr kumimoji="0" sz="2000" b="0" i="0" u="none" strike="noStrike" kern="0" cap="none" spc="0" normalizeH="0" baseline="0">
                <a:ln>
                  <a:noFill/>
                </a:ln>
                <a:solidFill>
                  <a:srgbClr val="000000"/>
                </a:solidFill>
                <a:effectLst/>
                <a:uLnTx/>
                <a:uFillTx/>
                <a:latin typeface="IBM Plex Sans" panose="020B0503050203000203" pitchFamily="34" charset="0"/>
              </a:defRPr>
            </a:lvl2pPr>
            <a:lvl3pPr marL="512064" marR="0" indent="-256032" defTabSz="2438400">
              <a:lnSpc>
                <a:spcPct val="110000"/>
              </a:lnSpc>
              <a:spcBef>
                <a:spcPts val="0"/>
              </a:spcBef>
              <a:spcAft>
                <a:spcPts val="0"/>
              </a:spcAft>
              <a:buClrTx/>
              <a:buSzPct val="100000"/>
              <a:buFontTx/>
              <a:buChar char="•"/>
              <a:tabLst/>
              <a:defRPr sz="2800" b="0" i="0" u="none" strike="noStrike" cap="none" spc="0" baseline="0">
                <a:uFillTx/>
                <a:latin typeface="+mj-lt"/>
                <a:ea typeface="+mj-ea"/>
                <a:cs typeface="+mj-cs"/>
              </a:defRPr>
            </a:lvl3pPr>
            <a:lvl4pPr marL="768096" marR="0" indent="-256032" defTabSz="2438400">
              <a:lnSpc>
                <a:spcPct val="110000"/>
              </a:lnSpc>
              <a:spcBef>
                <a:spcPts val="0"/>
              </a:spcBef>
              <a:spcAft>
                <a:spcPts val="0"/>
              </a:spcAft>
              <a:buClrTx/>
              <a:buSzPct val="100000"/>
              <a:buFontTx/>
              <a:buChar char="–"/>
              <a:tabLst/>
              <a:defRPr sz="2800" b="0" i="0" u="none" strike="noStrike" cap="none" spc="0" baseline="0">
                <a:uFillTx/>
                <a:latin typeface="+mj-lt"/>
                <a:ea typeface="+mj-ea"/>
                <a:cs typeface="+mj-cs"/>
              </a:defRPr>
            </a:lvl4pPr>
            <a:lvl5pPr marL="1143000" marR="0" indent="-457200" defTabSz="2438400">
              <a:lnSpc>
                <a:spcPct val="110000"/>
              </a:lnSpc>
              <a:spcBef>
                <a:spcPts val="0"/>
              </a:spcBef>
              <a:spcAft>
                <a:spcPts val="0"/>
              </a:spcAft>
              <a:buClrTx/>
              <a:buSzPct val="100000"/>
              <a:buFont typeface="Arial" panose="020B0604020202020204" pitchFamily="34" charset="0"/>
              <a:buChar char="•"/>
              <a:tabLst/>
              <a:defRPr sz="2800" b="0" i="0" u="none" strike="noStrike" cap="none" spc="0" baseline="0">
                <a:uFillTx/>
                <a:latin typeface="+mj-lt"/>
                <a:ea typeface="+mj-ea"/>
                <a:cs typeface="+mj-cs"/>
              </a:defRPr>
            </a:lvl5pPr>
            <a:lvl6pPr marL="184306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6pPr>
            <a:lvl7pPr marL="2205631"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7pPr>
            <a:lvl8pPr marL="256820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8pPr>
            <a:lvl9pPr marL="2930769"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9pPr>
          </a:lstStyle>
          <a:p>
            <a:r>
              <a:rPr lang="en-US" sz="900">
                <a:sym typeface="IBM Plex Sans Light"/>
              </a:rPr>
              <a:t>Developer toolkit: ​</a:t>
            </a:r>
            <a:br>
              <a:rPr lang="en-US" sz="900">
                <a:sym typeface="IBM Plex Sans Light"/>
              </a:rPr>
            </a:br>
            <a:r>
              <a:rPr lang="en-US" sz="900">
                <a:sym typeface="IBM Plex Sans Light"/>
              </a:rPr>
              <a:t>Tools, frameworks, templates, deployments​</a:t>
            </a:r>
          </a:p>
        </p:txBody>
      </p:sp>
      <p:sp>
        <p:nvSpPr>
          <p:cNvPr id="5" name="Text Placeholder 3">
            <a:extLst>
              <a:ext uri="{FF2B5EF4-FFF2-40B4-BE49-F238E27FC236}">
                <a16:creationId xmlns:a16="http://schemas.microsoft.com/office/drawing/2014/main" id="{2A84ED3D-7C64-3C90-ECBB-E66446968A9D}"/>
              </a:ext>
            </a:extLst>
          </p:cNvPr>
          <p:cNvSpPr txBox="1">
            <a:spLocks/>
          </p:cNvSpPr>
          <p:nvPr/>
        </p:nvSpPr>
        <p:spPr>
          <a:xfrm>
            <a:off x="2499987" y="1071659"/>
            <a:ext cx="6428014" cy="780150"/>
          </a:xfrm>
          <a:prstGeom prst="rect">
            <a:avLst/>
          </a:prstGeom>
          <a:solidFill>
            <a:srgbClr val="DDE1E6"/>
          </a:solidFill>
          <a:ln w="762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5714" tIns="85714" rIns="85714" bIns="85714" anchor="t"/>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defTabSz="914400">
              <a:lnSpc>
                <a:spcPct val="110000"/>
              </a:lnSpc>
            </a:pPr>
            <a:r>
              <a:rPr lang="en-US" sz="900" kern="0">
                <a:latin typeface="IBM Plex Sans Medm" panose="020B0503050203000203" pitchFamily="34" charset="0"/>
                <a:ea typeface="+mj-ea"/>
                <a:cs typeface="+mj-cs"/>
                <a:sym typeface="IBM Plex Sans Light"/>
              </a:rPr>
              <a:t>AI assistants and agents ​</a:t>
            </a:r>
          </a:p>
        </p:txBody>
      </p:sp>
      <p:sp>
        <p:nvSpPr>
          <p:cNvPr id="11" name="Text Placeholder 3">
            <a:extLst>
              <a:ext uri="{FF2B5EF4-FFF2-40B4-BE49-F238E27FC236}">
                <a16:creationId xmlns:a16="http://schemas.microsoft.com/office/drawing/2014/main" id="{CC0DFE20-C378-D8E5-8FE1-92989F2BF68A}"/>
              </a:ext>
            </a:extLst>
          </p:cNvPr>
          <p:cNvSpPr txBox="1">
            <a:spLocks/>
          </p:cNvSpPr>
          <p:nvPr/>
        </p:nvSpPr>
        <p:spPr>
          <a:xfrm>
            <a:off x="2499987" y="3755438"/>
            <a:ext cx="6428014" cy="780150"/>
          </a:xfrm>
          <a:prstGeom prst="rect">
            <a:avLst/>
          </a:prstGeom>
          <a:solidFill>
            <a:srgbClr val="E5F6FF"/>
          </a:solidFill>
          <a:ln w="762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5714" tIns="68571" rIns="85714" bIns="68571"/>
          <a:lstStyle>
            <a:defPPr>
              <a:defRPr lang="en-US"/>
            </a:defPPr>
            <a:lvl1pPr marR="0" indent="0" defTabSz="2438400">
              <a:lnSpc>
                <a:spcPct val="110000"/>
              </a:lnSpc>
              <a:spcBef>
                <a:spcPts val="0"/>
              </a:spcBef>
              <a:spcAft>
                <a:spcPts val="0"/>
              </a:spcAft>
              <a:buClrTx/>
              <a:buSzTx/>
              <a:buFontTx/>
              <a:buNone/>
              <a:tabLst/>
              <a:defRPr sz="2800" b="0" i="0" u="none" strike="noStrike" kern="0" cap="none" spc="0" baseline="0">
                <a:uFillTx/>
                <a:latin typeface="IBM Plex Sans Medm" panose="020B0503050203000203" pitchFamily="34" charset="0"/>
                <a:ea typeface="+mj-ea"/>
                <a:cs typeface="+mj-cs"/>
              </a:defRPr>
            </a:lvl1pPr>
            <a:lvl2pPr marL="438912" marR="0" lvl="1" indent="-182880">
              <a:lnSpc>
                <a:spcPct val="120000"/>
              </a:lnSpc>
              <a:spcBef>
                <a:spcPts val="0"/>
              </a:spcBef>
              <a:spcAft>
                <a:spcPts val="0"/>
              </a:spcAft>
              <a:buClrTx/>
              <a:buSzTx/>
              <a:buFont typeface="System Font Regular"/>
              <a:buChar char="–"/>
              <a:tabLst/>
              <a:defRPr kumimoji="0" sz="2000" b="0" i="0" u="none" strike="noStrike" kern="0" cap="none" spc="0" normalizeH="0" baseline="0">
                <a:ln>
                  <a:noFill/>
                </a:ln>
                <a:solidFill>
                  <a:srgbClr val="000000"/>
                </a:solidFill>
                <a:effectLst/>
                <a:uLnTx/>
                <a:uFillTx/>
                <a:latin typeface="IBM Plex Sans" panose="020B0503050203000203" pitchFamily="34" charset="0"/>
              </a:defRPr>
            </a:lvl2pPr>
            <a:lvl3pPr marL="512064" marR="0" indent="-256032" defTabSz="2438400">
              <a:lnSpc>
                <a:spcPct val="110000"/>
              </a:lnSpc>
              <a:spcBef>
                <a:spcPts val="0"/>
              </a:spcBef>
              <a:spcAft>
                <a:spcPts val="0"/>
              </a:spcAft>
              <a:buClrTx/>
              <a:buSzPct val="100000"/>
              <a:buFontTx/>
              <a:buChar char="•"/>
              <a:tabLst/>
              <a:defRPr sz="2800" b="0" i="0" u="none" strike="noStrike" cap="none" spc="0" baseline="0">
                <a:uFillTx/>
                <a:latin typeface="+mj-lt"/>
                <a:ea typeface="+mj-ea"/>
                <a:cs typeface="+mj-cs"/>
              </a:defRPr>
            </a:lvl3pPr>
            <a:lvl4pPr marL="768096" marR="0" indent="-256032" defTabSz="2438400">
              <a:lnSpc>
                <a:spcPct val="110000"/>
              </a:lnSpc>
              <a:spcBef>
                <a:spcPts val="0"/>
              </a:spcBef>
              <a:spcAft>
                <a:spcPts val="0"/>
              </a:spcAft>
              <a:buClrTx/>
              <a:buSzPct val="100000"/>
              <a:buFontTx/>
              <a:buChar char="–"/>
              <a:tabLst/>
              <a:defRPr sz="2800" b="0" i="0" u="none" strike="noStrike" cap="none" spc="0" baseline="0">
                <a:uFillTx/>
                <a:latin typeface="+mj-lt"/>
                <a:ea typeface="+mj-ea"/>
                <a:cs typeface="+mj-cs"/>
              </a:defRPr>
            </a:lvl4pPr>
            <a:lvl5pPr marL="1143000" marR="0" indent="-457200" defTabSz="2438400">
              <a:lnSpc>
                <a:spcPct val="110000"/>
              </a:lnSpc>
              <a:spcBef>
                <a:spcPts val="0"/>
              </a:spcBef>
              <a:spcAft>
                <a:spcPts val="0"/>
              </a:spcAft>
              <a:buClrTx/>
              <a:buSzPct val="100000"/>
              <a:buFont typeface="Arial" panose="020B0604020202020204" pitchFamily="34" charset="0"/>
              <a:buChar char="•"/>
              <a:tabLst/>
              <a:defRPr sz="2800" b="0" i="0" u="none" strike="noStrike" cap="none" spc="0" baseline="0">
                <a:uFillTx/>
                <a:latin typeface="+mj-lt"/>
                <a:ea typeface="+mj-ea"/>
                <a:cs typeface="+mj-cs"/>
              </a:defRPr>
            </a:lvl5pPr>
            <a:lvl6pPr marL="184306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6pPr>
            <a:lvl7pPr marL="2205631"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7pPr>
            <a:lvl8pPr marL="256820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8pPr>
            <a:lvl9pPr marL="2930769"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9pPr>
          </a:lstStyle>
          <a:p>
            <a:r>
              <a:rPr lang="en-US" sz="900">
                <a:sym typeface="IBM Plex Sans Light"/>
              </a:rPr>
              <a:t>Enterprise-scale collaboration and workload management</a:t>
            </a:r>
          </a:p>
        </p:txBody>
      </p:sp>
      <p:sp>
        <p:nvSpPr>
          <p:cNvPr id="8" name="Text Placeholder 3">
            <a:extLst>
              <a:ext uri="{FF2B5EF4-FFF2-40B4-BE49-F238E27FC236}">
                <a16:creationId xmlns:a16="http://schemas.microsoft.com/office/drawing/2014/main" id="{B5267641-B993-A3F6-6F24-527041833D4A}"/>
              </a:ext>
            </a:extLst>
          </p:cNvPr>
          <p:cNvSpPr txBox="1">
            <a:spLocks/>
          </p:cNvSpPr>
          <p:nvPr/>
        </p:nvSpPr>
        <p:spPr>
          <a:xfrm>
            <a:off x="2499987" y="2860845"/>
            <a:ext cx="6428014" cy="780150"/>
          </a:xfrm>
          <a:prstGeom prst="rect">
            <a:avLst/>
          </a:prstGeom>
          <a:solidFill>
            <a:srgbClr val="E5F6FF"/>
          </a:solidFill>
          <a:ln w="762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5714" tIns="68571" rIns="2314274" bIns="68571"/>
          <a:lstStyle>
            <a:defPPr>
              <a:defRPr lang="en-US"/>
            </a:defPPr>
            <a:lvl1pPr marR="0" indent="0" defTabSz="2438400">
              <a:lnSpc>
                <a:spcPct val="110000"/>
              </a:lnSpc>
              <a:spcBef>
                <a:spcPts val="0"/>
              </a:spcBef>
              <a:spcAft>
                <a:spcPts val="0"/>
              </a:spcAft>
              <a:buClrTx/>
              <a:buSzTx/>
              <a:buFontTx/>
              <a:buNone/>
              <a:tabLst/>
              <a:defRPr sz="2800" b="0" i="0" u="none" strike="noStrike" kern="0" cap="none" spc="0" baseline="0">
                <a:uFillTx/>
                <a:latin typeface="IBM Plex Sans Medm" panose="020B0503050203000203" pitchFamily="34" charset="0"/>
                <a:ea typeface="+mj-ea"/>
                <a:cs typeface="+mj-cs"/>
              </a:defRPr>
            </a:lvl1pPr>
            <a:lvl2pPr marL="438912" marR="0" lvl="1" indent="-182880">
              <a:lnSpc>
                <a:spcPct val="120000"/>
              </a:lnSpc>
              <a:spcBef>
                <a:spcPts val="0"/>
              </a:spcBef>
              <a:spcAft>
                <a:spcPts val="0"/>
              </a:spcAft>
              <a:buClrTx/>
              <a:buSzTx/>
              <a:buFont typeface="System Font Regular"/>
              <a:buChar char="–"/>
              <a:tabLst/>
              <a:defRPr kumimoji="0" sz="2000" b="0" i="0" u="none" strike="noStrike" kern="0" cap="none" spc="0" normalizeH="0" baseline="0">
                <a:ln>
                  <a:noFill/>
                </a:ln>
                <a:solidFill>
                  <a:srgbClr val="000000"/>
                </a:solidFill>
                <a:effectLst/>
                <a:uLnTx/>
                <a:uFillTx/>
                <a:latin typeface="IBM Plex Sans" panose="020B0503050203000203" pitchFamily="34" charset="0"/>
              </a:defRPr>
            </a:lvl2pPr>
            <a:lvl3pPr marL="512064" marR="0" indent="-256032" defTabSz="2438400">
              <a:lnSpc>
                <a:spcPct val="110000"/>
              </a:lnSpc>
              <a:spcBef>
                <a:spcPts val="0"/>
              </a:spcBef>
              <a:spcAft>
                <a:spcPts val="0"/>
              </a:spcAft>
              <a:buClrTx/>
              <a:buSzPct val="100000"/>
              <a:buFontTx/>
              <a:buChar char="•"/>
              <a:tabLst/>
              <a:defRPr sz="2800" b="0" i="0" u="none" strike="noStrike" cap="none" spc="0" baseline="0">
                <a:uFillTx/>
                <a:latin typeface="+mj-lt"/>
                <a:ea typeface="+mj-ea"/>
                <a:cs typeface="+mj-cs"/>
              </a:defRPr>
            </a:lvl3pPr>
            <a:lvl4pPr marL="768096" marR="0" indent="-256032" defTabSz="2438400">
              <a:lnSpc>
                <a:spcPct val="110000"/>
              </a:lnSpc>
              <a:spcBef>
                <a:spcPts val="0"/>
              </a:spcBef>
              <a:spcAft>
                <a:spcPts val="0"/>
              </a:spcAft>
              <a:buClrTx/>
              <a:buSzPct val="100000"/>
              <a:buFontTx/>
              <a:buChar char="–"/>
              <a:tabLst/>
              <a:defRPr sz="2800" b="0" i="0" u="none" strike="noStrike" cap="none" spc="0" baseline="0">
                <a:uFillTx/>
                <a:latin typeface="+mj-lt"/>
                <a:ea typeface="+mj-ea"/>
                <a:cs typeface="+mj-cs"/>
              </a:defRPr>
            </a:lvl4pPr>
            <a:lvl5pPr marL="1143000" marR="0" indent="-457200" defTabSz="2438400">
              <a:lnSpc>
                <a:spcPct val="110000"/>
              </a:lnSpc>
              <a:spcBef>
                <a:spcPts val="0"/>
              </a:spcBef>
              <a:spcAft>
                <a:spcPts val="0"/>
              </a:spcAft>
              <a:buClrTx/>
              <a:buSzPct val="100000"/>
              <a:buFont typeface="Arial" panose="020B0604020202020204" pitchFamily="34" charset="0"/>
              <a:buChar char="•"/>
              <a:tabLst/>
              <a:defRPr sz="2800" b="0" i="0" u="none" strike="noStrike" cap="none" spc="0" baseline="0">
                <a:uFillTx/>
                <a:latin typeface="+mj-lt"/>
                <a:ea typeface="+mj-ea"/>
                <a:cs typeface="+mj-cs"/>
              </a:defRPr>
            </a:lvl5pPr>
            <a:lvl6pPr marL="184306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6pPr>
            <a:lvl7pPr marL="2205631"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7pPr>
            <a:lvl8pPr marL="256820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8pPr>
            <a:lvl9pPr marL="2930769"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9pPr>
          </a:lstStyle>
          <a:p>
            <a:r>
              <a:rPr lang="en-US" sz="900">
                <a:sym typeface="IBM Plex Sans Light"/>
              </a:rPr>
              <a:t>Models</a:t>
            </a:r>
          </a:p>
        </p:txBody>
      </p:sp>
      <p:sp>
        <p:nvSpPr>
          <p:cNvPr id="15" name="Text Placeholder 3">
            <a:extLst>
              <a:ext uri="{FF2B5EF4-FFF2-40B4-BE49-F238E27FC236}">
                <a16:creationId xmlns:a16="http://schemas.microsoft.com/office/drawing/2014/main" id="{BE658549-96B4-BC46-9123-31E752F097A2}"/>
              </a:ext>
            </a:extLst>
          </p:cNvPr>
          <p:cNvSpPr txBox="1">
            <a:spLocks/>
          </p:cNvSpPr>
          <p:nvPr/>
        </p:nvSpPr>
        <p:spPr>
          <a:xfrm>
            <a:off x="2499988" y="4650029"/>
            <a:ext cx="6428538" cy="780150"/>
          </a:xfrm>
          <a:prstGeom prst="rect">
            <a:avLst/>
          </a:prstGeom>
          <a:solidFill>
            <a:srgbClr val="F4F4F4"/>
          </a:solidFill>
          <a:ln w="762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5714" tIns="68571" rIns="2314274" bIns="68571"/>
          <a:lstStyle>
            <a:defPPr>
              <a:defRPr lang="en-US"/>
            </a:defPPr>
            <a:lvl1pPr marR="0" indent="0" defTabSz="2438400">
              <a:lnSpc>
                <a:spcPct val="110000"/>
              </a:lnSpc>
              <a:spcBef>
                <a:spcPts val="0"/>
              </a:spcBef>
              <a:spcAft>
                <a:spcPts val="0"/>
              </a:spcAft>
              <a:buClrTx/>
              <a:buSzTx/>
              <a:buFontTx/>
              <a:buNone/>
              <a:tabLst/>
              <a:defRPr sz="2800" b="0" i="0" u="none" strike="noStrike" kern="0" cap="none" spc="0" baseline="0">
                <a:uFillTx/>
                <a:latin typeface="IBM Plex Sans Medm" panose="020B0503050203000203" pitchFamily="34" charset="0"/>
                <a:ea typeface="+mj-ea"/>
                <a:cs typeface="+mj-cs"/>
              </a:defRPr>
            </a:lvl1pPr>
            <a:lvl2pPr marL="438912" marR="0" lvl="1" indent="-182880">
              <a:lnSpc>
                <a:spcPct val="120000"/>
              </a:lnSpc>
              <a:spcBef>
                <a:spcPts val="0"/>
              </a:spcBef>
              <a:spcAft>
                <a:spcPts val="0"/>
              </a:spcAft>
              <a:buClrTx/>
              <a:buSzTx/>
              <a:buFont typeface="System Font Regular"/>
              <a:buChar char="–"/>
              <a:tabLst/>
              <a:defRPr kumimoji="0" sz="2000" b="0" i="0" u="none" strike="noStrike" kern="0" cap="none" spc="0" normalizeH="0" baseline="0">
                <a:ln>
                  <a:noFill/>
                </a:ln>
                <a:solidFill>
                  <a:srgbClr val="000000"/>
                </a:solidFill>
                <a:effectLst/>
                <a:uLnTx/>
                <a:uFillTx/>
                <a:latin typeface="IBM Plex Sans" panose="020B0503050203000203" pitchFamily="34" charset="0"/>
              </a:defRPr>
            </a:lvl2pPr>
            <a:lvl3pPr marL="512064" marR="0" indent="-256032" defTabSz="2438400">
              <a:lnSpc>
                <a:spcPct val="110000"/>
              </a:lnSpc>
              <a:spcBef>
                <a:spcPts val="0"/>
              </a:spcBef>
              <a:spcAft>
                <a:spcPts val="0"/>
              </a:spcAft>
              <a:buClrTx/>
              <a:buSzPct val="100000"/>
              <a:buFontTx/>
              <a:buChar char="•"/>
              <a:tabLst/>
              <a:defRPr sz="2800" b="0" i="0" u="none" strike="noStrike" cap="none" spc="0" baseline="0">
                <a:uFillTx/>
                <a:latin typeface="+mj-lt"/>
                <a:ea typeface="+mj-ea"/>
                <a:cs typeface="+mj-cs"/>
              </a:defRPr>
            </a:lvl3pPr>
            <a:lvl4pPr marL="768096" marR="0" indent="-256032" defTabSz="2438400">
              <a:lnSpc>
                <a:spcPct val="110000"/>
              </a:lnSpc>
              <a:spcBef>
                <a:spcPts val="0"/>
              </a:spcBef>
              <a:spcAft>
                <a:spcPts val="0"/>
              </a:spcAft>
              <a:buClrTx/>
              <a:buSzPct val="100000"/>
              <a:buFontTx/>
              <a:buChar char="–"/>
              <a:tabLst/>
              <a:defRPr sz="2800" b="0" i="0" u="none" strike="noStrike" cap="none" spc="0" baseline="0">
                <a:uFillTx/>
                <a:latin typeface="+mj-lt"/>
                <a:ea typeface="+mj-ea"/>
                <a:cs typeface="+mj-cs"/>
              </a:defRPr>
            </a:lvl4pPr>
            <a:lvl5pPr marL="1143000" marR="0" indent="-457200" defTabSz="2438400">
              <a:lnSpc>
                <a:spcPct val="110000"/>
              </a:lnSpc>
              <a:spcBef>
                <a:spcPts val="0"/>
              </a:spcBef>
              <a:spcAft>
                <a:spcPts val="0"/>
              </a:spcAft>
              <a:buClrTx/>
              <a:buSzPct val="100000"/>
              <a:buFont typeface="Arial" panose="020B0604020202020204" pitchFamily="34" charset="0"/>
              <a:buChar char="•"/>
              <a:tabLst/>
              <a:defRPr sz="2800" b="0" i="0" u="none" strike="noStrike" cap="none" spc="0" baseline="0">
                <a:uFillTx/>
                <a:latin typeface="+mj-lt"/>
                <a:ea typeface="+mj-ea"/>
                <a:cs typeface="+mj-cs"/>
              </a:defRPr>
            </a:lvl5pPr>
            <a:lvl6pPr marL="184306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6pPr>
            <a:lvl7pPr marL="2205631"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7pPr>
            <a:lvl8pPr marL="256820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8pPr>
            <a:lvl9pPr marL="2930769"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9pPr>
          </a:lstStyle>
          <a:p>
            <a:r>
              <a:rPr lang="en-US" sz="900">
                <a:sym typeface="IBM Plex Sans Light"/>
              </a:rPr>
              <a:t>Hybrid cloud platform​</a:t>
            </a:r>
          </a:p>
        </p:txBody>
      </p:sp>
      <p:sp>
        <p:nvSpPr>
          <p:cNvPr id="6" name="Text Placeholder 3">
            <a:extLst>
              <a:ext uri="{FF2B5EF4-FFF2-40B4-BE49-F238E27FC236}">
                <a16:creationId xmlns:a16="http://schemas.microsoft.com/office/drawing/2014/main" id="{18830853-2594-09E2-F299-ED3314FF840F}"/>
              </a:ext>
            </a:extLst>
          </p:cNvPr>
          <p:cNvSpPr txBox="1">
            <a:spLocks/>
          </p:cNvSpPr>
          <p:nvPr/>
        </p:nvSpPr>
        <p:spPr>
          <a:xfrm>
            <a:off x="7193157" y="1970788"/>
            <a:ext cx="1732393" cy="780150"/>
          </a:xfrm>
          <a:prstGeom prst="rect">
            <a:avLst/>
          </a:prstGeom>
          <a:solidFill>
            <a:srgbClr val="E5F6FF"/>
          </a:solidFill>
          <a:ln w="762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5714" tIns="68571" rIns="68571" bIns="68571"/>
          <a:lstStyle>
            <a:defPPr>
              <a:defRPr lang="en-US"/>
            </a:defPPr>
            <a:lvl1pPr marR="0" indent="0" defTabSz="2438400">
              <a:lnSpc>
                <a:spcPct val="110000"/>
              </a:lnSpc>
              <a:spcBef>
                <a:spcPts val="0"/>
              </a:spcBef>
              <a:spcAft>
                <a:spcPts val="0"/>
              </a:spcAft>
              <a:buClrTx/>
              <a:buSzTx/>
              <a:buFontTx/>
              <a:buNone/>
              <a:tabLst/>
              <a:defRPr sz="2800" b="0" i="0" u="none" strike="noStrike" kern="0" cap="none" spc="0" baseline="0">
                <a:uFillTx/>
                <a:latin typeface="IBM Plex Sans Medm" panose="020B0503050203000203" pitchFamily="34" charset="0"/>
                <a:ea typeface="+mj-ea"/>
                <a:cs typeface="+mj-cs"/>
              </a:defRPr>
            </a:lvl1pPr>
            <a:lvl2pPr marL="438912" marR="0" lvl="1" indent="-182880">
              <a:lnSpc>
                <a:spcPct val="120000"/>
              </a:lnSpc>
              <a:spcBef>
                <a:spcPts val="0"/>
              </a:spcBef>
              <a:spcAft>
                <a:spcPts val="0"/>
              </a:spcAft>
              <a:buClrTx/>
              <a:buSzTx/>
              <a:buFont typeface="System Font Regular"/>
              <a:buChar char="–"/>
              <a:tabLst/>
              <a:defRPr kumimoji="0" sz="2000" b="0" i="0" u="none" strike="noStrike" kern="0" cap="none" spc="0" normalizeH="0" baseline="0">
                <a:ln>
                  <a:noFill/>
                </a:ln>
                <a:solidFill>
                  <a:srgbClr val="000000"/>
                </a:solidFill>
                <a:effectLst/>
                <a:uLnTx/>
                <a:uFillTx/>
                <a:latin typeface="IBM Plex Sans" panose="020B0503050203000203" pitchFamily="34" charset="0"/>
              </a:defRPr>
            </a:lvl2pPr>
            <a:lvl3pPr marL="512064" marR="0" indent="-256032" defTabSz="2438400">
              <a:lnSpc>
                <a:spcPct val="110000"/>
              </a:lnSpc>
              <a:spcBef>
                <a:spcPts val="0"/>
              </a:spcBef>
              <a:spcAft>
                <a:spcPts val="0"/>
              </a:spcAft>
              <a:buClrTx/>
              <a:buSzPct val="100000"/>
              <a:buFontTx/>
              <a:buChar char="•"/>
              <a:tabLst/>
              <a:defRPr sz="2800" b="0" i="0" u="none" strike="noStrike" cap="none" spc="0" baseline="0">
                <a:uFillTx/>
                <a:latin typeface="+mj-lt"/>
                <a:ea typeface="+mj-ea"/>
                <a:cs typeface="+mj-cs"/>
              </a:defRPr>
            </a:lvl3pPr>
            <a:lvl4pPr marL="768096" marR="0" indent="-256032" defTabSz="2438400">
              <a:lnSpc>
                <a:spcPct val="110000"/>
              </a:lnSpc>
              <a:spcBef>
                <a:spcPts val="0"/>
              </a:spcBef>
              <a:spcAft>
                <a:spcPts val="0"/>
              </a:spcAft>
              <a:buClrTx/>
              <a:buSzPct val="100000"/>
              <a:buFontTx/>
              <a:buChar char="–"/>
              <a:tabLst/>
              <a:defRPr sz="2800" b="0" i="0" u="none" strike="noStrike" cap="none" spc="0" baseline="0">
                <a:uFillTx/>
                <a:latin typeface="+mj-lt"/>
                <a:ea typeface="+mj-ea"/>
                <a:cs typeface="+mj-cs"/>
              </a:defRPr>
            </a:lvl4pPr>
            <a:lvl5pPr marL="1143000" marR="0" indent="-457200" defTabSz="2438400">
              <a:lnSpc>
                <a:spcPct val="110000"/>
              </a:lnSpc>
              <a:spcBef>
                <a:spcPts val="0"/>
              </a:spcBef>
              <a:spcAft>
                <a:spcPts val="0"/>
              </a:spcAft>
              <a:buClrTx/>
              <a:buSzPct val="100000"/>
              <a:buFont typeface="Arial" panose="020B0604020202020204" pitchFamily="34" charset="0"/>
              <a:buChar char="•"/>
              <a:tabLst/>
              <a:defRPr sz="2800" b="0" i="0" u="none" strike="noStrike" cap="none" spc="0" baseline="0">
                <a:uFillTx/>
                <a:latin typeface="+mj-lt"/>
                <a:ea typeface="+mj-ea"/>
                <a:cs typeface="+mj-cs"/>
              </a:defRPr>
            </a:lvl5pPr>
            <a:lvl6pPr marL="184306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6pPr>
            <a:lvl7pPr marL="2205631"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7pPr>
            <a:lvl8pPr marL="256820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8pPr>
            <a:lvl9pPr marL="2930769"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defRPr>
            </a:lvl9pPr>
          </a:lstStyle>
          <a:p>
            <a:r>
              <a:rPr lang="en-US" sz="900">
                <a:sym typeface="IBM Plex Sans Light"/>
              </a:rPr>
              <a:t>Integrated </a:t>
            </a:r>
            <a:br>
              <a:rPr lang="en-US" sz="900">
                <a:sym typeface="IBM Plex Sans Light"/>
              </a:rPr>
            </a:br>
            <a:r>
              <a:rPr lang="en-US" sz="900">
                <a:sym typeface="IBM Plex Sans Light"/>
              </a:rPr>
              <a:t>governance​</a:t>
            </a:r>
          </a:p>
        </p:txBody>
      </p:sp>
      <p:pic>
        <p:nvPicPr>
          <p:cNvPr id="19" name="Picture 18" descr="A white dog with glasses&#10;&#10;Description automatically generated">
            <a:extLst>
              <a:ext uri="{FF2B5EF4-FFF2-40B4-BE49-F238E27FC236}">
                <a16:creationId xmlns:a16="http://schemas.microsoft.com/office/drawing/2014/main" id="{91B09823-12A2-0552-E5E0-303EC93FF5CB}"/>
              </a:ext>
            </a:extLst>
          </p:cNvPr>
          <p:cNvPicPr>
            <a:picLocks noChangeAspect="1"/>
          </p:cNvPicPr>
          <p:nvPr/>
        </p:nvPicPr>
        <p:blipFill rotWithShape="1">
          <a:blip r:embed="rId3"/>
          <a:srcRect t="16657" b="14650"/>
          <a:stretch/>
        </p:blipFill>
        <p:spPr>
          <a:xfrm>
            <a:off x="2594868" y="2438988"/>
            <a:ext cx="299466" cy="205713"/>
          </a:xfrm>
          <a:prstGeom prst="rect">
            <a:avLst/>
          </a:prstGeom>
        </p:spPr>
      </p:pic>
      <p:pic>
        <p:nvPicPr>
          <p:cNvPr id="21" name="Picture 20" descr="A black background with blue letters&#10;&#10;Description automatically generated">
            <a:extLst>
              <a:ext uri="{FF2B5EF4-FFF2-40B4-BE49-F238E27FC236}">
                <a16:creationId xmlns:a16="http://schemas.microsoft.com/office/drawing/2014/main" id="{295EAF85-64DA-B3E5-1B29-AA9C9E60B317}"/>
              </a:ext>
            </a:extLst>
          </p:cNvPr>
          <p:cNvPicPr>
            <a:picLocks noChangeAspect="1"/>
          </p:cNvPicPr>
          <p:nvPr/>
        </p:nvPicPr>
        <p:blipFill rotWithShape="1">
          <a:blip r:embed="rId4"/>
          <a:srcRect r="68491" b="44"/>
          <a:stretch/>
        </p:blipFill>
        <p:spPr>
          <a:xfrm>
            <a:off x="4528051" y="2439108"/>
            <a:ext cx="410916" cy="205713"/>
          </a:xfrm>
          <a:prstGeom prst="rect">
            <a:avLst/>
          </a:prstGeom>
        </p:spPr>
      </p:pic>
      <p:pic>
        <p:nvPicPr>
          <p:cNvPr id="29" name="Picture 28" descr="A colorful llama silhouette&#10;&#10;Description automatically generated">
            <a:extLst>
              <a:ext uri="{FF2B5EF4-FFF2-40B4-BE49-F238E27FC236}">
                <a16:creationId xmlns:a16="http://schemas.microsoft.com/office/drawing/2014/main" id="{12DB2EAC-6AE5-2B4F-2C75-3DF143C33B36}"/>
              </a:ext>
            </a:extLst>
          </p:cNvPr>
          <p:cNvPicPr>
            <a:picLocks noChangeAspect="1"/>
          </p:cNvPicPr>
          <p:nvPr/>
        </p:nvPicPr>
        <p:blipFill>
          <a:blip r:embed="rId5"/>
          <a:stretch>
            <a:fillRect/>
          </a:stretch>
        </p:blipFill>
        <p:spPr>
          <a:xfrm>
            <a:off x="4025511" y="2438988"/>
            <a:ext cx="205713" cy="205713"/>
          </a:xfrm>
          <a:prstGeom prst="rect">
            <a:avLst/>
          </a:prstGeom>
        </p:spPr>
      </p:pic>
      <p:pic>
        <p:nvPicPr>
          <p:cNvPr id="34" name="Picture 33" descr="A white and black logo&#10;&#10;Description automatically generated">
            <a:extLst>
              <a:ext uri="{FF2B5EF4-FFF2-40B4-BE49-F238E27FC236}">
                <a16:creationId xmlns:a16="http://schemas.microsoft.com/office/drawing/2014/main" id="{245DA86F-3BB5-2F74-30AA-DA9864AF5864}"/>
              </a:ext>
            </a:extLst>
          </p:cNvPr>
          <p:cNvPicPr>
            <a:picLocks noChangeAspect="1"/>
          </p:cNvPicPr>
          <p:nvPr/>
        </p:nvPicPr>
        <p:blipFill>
          <a:blip r:embed="rId6"/>
          <a:stretch>
            <a:fillRect/>
          </a:stretch>
        </p:blipFill>
        <p:spPr>
          <a:xfrm>
            <a:off x="3081415" y="2423404"/>
            <a:ext cx="676688" cy="205713"/>
          </a:xfrm>
          <a:prstGeom prst="rect">
            <a:avLst/>
          </a:prstGeom>
        </p:spPr>
      </p:pic>
      <p:pic>
        <p:nvPicPr>
          <p:cNvPr id="42" name="Picture 41" descr="A blue infinity symbol on a black background&#10;&#10;Description automatically generated">
            <a:extLst>
              <a:ext uri="{FF2B5EF4-FFF2-40B4-BE49-F238E27FC236}">
                <a16:creationId xmlns:a16="http://schemas.microsoft.com/office/drawing/2014/main" id="{AA8919B3-D2D2-EC3E-A948-9C33B466BFAF}"/>
              </a:ext>
            </a:extLst>
          </p:cNvPr>
          <p:cNvPicPr>
            <a:picLocks noChangeAspect="1"/>
          </p:cNvPicPr>
          <p:nvPr/>
        </p:nvPicPr>
        <p:blipFill rotWithShape="1">
          <a:blip r:embed="rId7"/>
          <a:srcRect l="27021" t="26365" r="27418" b="18802"/>
          <a:stretch/>
        </p:blipFill>
        <p:spPr>
          <a:xfrm>
            <a:off x="4170733" y="3269647"/>
            <a:ext cx="405039" cy="274284"/>
          </a:xfrm>
          <a:prstGeom prst="rect">
            <a:avLst/>
          </a:prstGeom>
        </p:spPr>
      </p:pic>
      <p:pic>
        <p:nvPicPr>
          <p:cNvPr id="44" name="Picture 43" descr="A green and blue cube&#10;&#10;Description automatically generated">
            <a:extLst>
              <a:ext uri="{FF2B5EF4-FFF2-40B4-BE49-F238E27FC236}">
                <a16:creationId xmlns:a16="http://schemas.microsoft.com/office/drawing/2014/main" id="{E33B0042-F5CB-CE79-384F-A78025FFFB41}"/>
              </a:ext>
            </a:extLst>
          </p:cNvPr>
          <p:cNvPicPr>
            <a:picLocks noChangeAspect="1"/>
          </p:cNvPicPr>
          <p:nvPr/>
        </p:nvPicPr>
        <p:blipFill>
          <a:blip r:embed="rId8"/>
          <a:stretch>
            <a:fillRect/>
          </a:stretch>
        </p:blipFill>
        <p:spPr>
          <a:xfrm>
            <a:off x="2594868" y="3269646"/>
            <a:ext cx="308570" cy="308570"/>
          </a:xfrm>
          <a:prstGeom prst="rect">
            <a:avLst/>
          </a:prstGeom>
        </p:spPr>
      </p:pic>
      <p:pic>
        <p:nvPicPr>
          <p:cNvPr id="46" name="Picture 45" descr="A red and yellow rectangle on a black background&#10;&#10;Description automatically generated">
            <a:extLst>
              <a:ext uri="{FF2B5EF4-FFF2-40B4-BE49-F238E27FC236}">
                <a16:creationId xmlns:a16="http://schemas.microsoft.com/office/drawing/2014/main" id="{9FC22B0B-4C82-98F5-CF80-92E608B1931A}"/>
              </a:ext>
            </a:extLst>
          </p:cNvPr>
          <p:cNvPicPr>
            <a:picLocks noChangeAspect="1"/>
          </p:cNvPicPr>
          <p:nvPr/>
        </p:nvPicPr>
        <p:blipFill>
          <a:blip r:embed="rId9"/>
          <a:stretch>
            <a:fillRect/>
          </a:stretch>
        </p:blipFill>
        <p:spPr>
          <a:xfrm>
            <a:off x="3183522" y="3286789"/>
            <a:ext cx="841989" cy="274284"/>
          </a:xfrm>
          <a:prstGeom prst="rect">
            <a:avLst/>
          </a:prstGeom>
        </p:spPr>
      </p:pic>
      <p:pic>
        <p:nvPicPr>
          <p:cNvPr id="2" name="Graphic 1">
            <a:extLst>
              <a:ext uri="{FF2B5EF4-FFF2-40B4-BE49-F238E27FC236}">
                <a16:creationId xmlns:a16="http://schemas.microsoft.com/office/drawing/2014/main" id="{72FEA89A-8C69-7CCD-0FC8-2DE93F91FF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8423" y="2044334"/>
            <a:ext cx="455998" cy="455998"/>
          </a:xfrm>
          <a:prstGeom prst="rect">
            <a:avLst/>
          </a:prstGeom>
        </p:spPr>
      </p:pic>
      <p:pic>
        <p:nvPicPr>
          <p:cNvPr id="3" name="Graphic 2">
            <a:extLst>
              <a:ext uri="{FF2B5EF4-FFF2-40B4-BE49-F238E27FC236}">
                <a16:creationId xmlns:a16="http://schemas.microsoft.com/office/drawing/2014/main" id="{5BE4FC95-77F3-AC8E-FE2D-505EC13F722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85335" y="2044334"/>
            <a:ext cx="455998" cy="455998"/>
          </a:xfrm>
          <a:prstGeom prst="rect">
            <a:avLst/>
          </a:prstGeom>
        </p:spPr>
      </p:pic>
      <p:pic>
        <p:nvPicPr>
          <p:cNvPr id="10" name="Graphic 9">
            <a:extLst>
              <a:ext uri="{FF2B5EF4-FFF2-40B4-BE49-F238E27FC236}">
                <a16:creationId xmlns:a16="http://schemas.microsoft.com/office/drawing/2014/main" id="{B25F5B8C-6824-05F5-FD6E-FEA97AB01BF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5377" y="2939399"/>
            <a:ext cx="455998" cy="455998"/>
          </a:xfrm>
          <a:prstGeom prst="rect">
            <a:avLst/>
          </a:prstGeom>
        </p:spPr>
      </p:pic>
      <p:pic>
        <p:nvPicPr>
          <p:cNvPr id="12" name="Graphic 11">
            <a:extLst>
              <a:ext uri="{FF2B5EF4-FFF2-40B4-BE49-F238E27FC236}">
                <a16:creationId xmlns:a16="http://schemas.microsoft.com/office/drawing/2014/main" id="{FBB013D7-1740-D7DC-9E05-EB1EB3DEF18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85335" y="2939399"/>
            <a:ext cx="455998" cy="455998"/>
          </a:xfrm>
          <a:prstGeom prst="rect">
            <a:avLst/>
          </a:prstGeom>
        </p:spPr>
      </p:pic>
      <p:pic>
        <p:nvPicPr>
          <p:cNvPr id="14" name="Graphic 13">
            <a:extLst>
              <a:ext uri="{FF2B5EF4-FFF2-40B4-BE49-F238E27FC236}">
                <a16:creationId xmlns:a16="http://schemas.microsoft.com/office/drawing/2014/main" id="{46C25C58-C085-FA3E-09FD-57EAC892B7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85335" y="1146750"/>
            <a:ext cx="455998" cy="455998"/>
          </a:xfrm>
          <a:prstGeom prst="rect">
            <a:avLst/>
          </a:prstGeom>
        </p:spPr>
      </p:pic>
      <p:pic>
        <p:nvPicPr>
          <p:cNvPr id="17" name="Graphic 16">
            <a:extLst>
              <a:ext uri="{FF2B5EF4-FFF2-40B4-BE49-F238E27FC236}">
                <a16:creationId xmlns:a16="http://schemas.microsoft.com/office/drawing/2014/main" id="{EDD83AAB-BD36-D36A-3410-78E76D295BD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385335" y="3835420"/>
            <a:ext cx="455998" cy="455998"/>
          </a:xfrm>
          <a:prstGeom prst="rect">
            <a:avLst/>
          </a:prstGeom>
        </p:spPr>
      </p:pic>
      <p:pic>
        <p:nvPicPr>
          <p:cNvPr id="20" name="Graphic 19">
            <a:extLst>
              <a:ext uri="{FF2B5EF4-FFF2-40B4-BE49-F238E27FC236}">
                <a16:creationId xmlns:a16="http://schemas.microsoft.com/office/drawing/2014/main" id="{46D3B01D-DA39-9969-3C6F-2663681CF59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685377" y="3835420"/>
            <a:ext cx="455998" cy="455998"/>
          </a:xfrm>
          <a:prstGeom prst="rect">
            <a:avLst/>
          </a:prstGeom>
        </p:spPr>
      </p:pic>
      <p:pic>
        <p:nvPicPr>
          <p:cNvPr id="26" name="Graphic 25">
            <a:extLst>
              <a:ext uri="{FF2B5EF4-FFF2-40B4-BE49-F238E27FC236}">
                <a16:creationId xmlns:a16="http://schemas.microsoft.com/office/drawing/2014/main" id="{C86170AC-272E-BC61-AE94-DB2FF9DE9DB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384047" y="4723499"/>
            <a:ext cx="455998" cy="455998"/>
          </a:xfrm>
          <a:prstGeom prst="rect">
            <a:avLst/>
          </a:prstGeom>
        </p:spPr>
      </p:pic>
      <p:pic>
        <p:nvPicPr>
          <p:cNvPr id="30" name="Picture 6" descr="Nvidia Icons, Logos, Symbols – Free Download PNG, SVG">
            <a:extLst>
              <a:ext uri="{FF2B5EF4-FFF2-40B4-BE49-F238E27FC236}">
                <a16:creationId xmlns:a16="http://schemas.microsoft.com/office/drawing/2014/main" id="{A5D91572-B672-841F-608A-58817DE52A5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256002" y="5023198"/>
            <a:ext cx="342855" cy="34285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AMD Logo, symbol, meaning, history, PNG, brand">
            <a:extLst>
              <a:ext uri="{FF2B5EF4-FFF2-40B4-BE49-F238E27FC236}">
                <a16:creationId xmlns:a16="http://schemas.microsoft.com/office/drawing/2014/main" id="{E5D38940-EAC3-4EC3-07C8-9D4C7DD9754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738529" y="5113635"/>
            <a:ext cx="377141" cy="21214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Intel Logo, symbol, meaning, history, PNG, brand">
            <a:extLst>
              <a:ext uri="{FF2B5EF4-FFF2-40B4-BE49-F238E27FC236}">
                <a16:creationId xmlns:a16="http://schemas.microsoft.com/office/drawing/2014/main" id="{ED9AE788-2912-778A-9832-47CD1ECCE73C}"/>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23131" r="21343"/>
          <a:stretch/>
        </p:blipFill>
        <p:spPr bwMode="auto">
          <a:xfrm>
            <a:off x="5868847" y="5081693"/>
            <a:ext cx="247483" cy="25071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descr="IBM Spectrum Storage Specs, Info &amp; Deals | Mojo Systems">
            <a:extLst>
              <a:ext uri="{FF2B5EF4-FFF2-40B4-BE49-F238E27FC236}">
                <a16:creationId xmlns:a16="http://schemas.microsoft.com/office/drawing/2014/main" id="{D5EB34FF-6041-AF0F-A9FF-44DD9CE3E58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038122" y="5048152"/>
            <a:ext cx="239999" cy="27759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4">
            <a:extLst>
              <a:ext uri="{FF2B5EF4-FFF2-40B4-BE49-F238E27FC236}">
                <a16:creationId xmlns:a16="http://schemas.microsoft.com/office/drawing/2014/main" id="{60F34CA6-7976-74C9-2970-C6AC06EB436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419529" y="5113635"/>
            <a:ext cx="342855" cy="20544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6" descr="Microsoft Azure - Wikipedia">
            <a:extLst>
              <a:ext uri="{FF2B5EF4-FFF2-40B4-BE49-F238E27FC236}">
                <a16:creationId xmlns:a16="http://schemas.microsoft.com/office/drawing/2014/main" id="{CB0D67B7-DFD7-5C75-DC43-076DB79CB63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903793" y="5028944"/>
            <a:ext cx="342855" cy="34285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2" descr="Google Cloud&quot; Icon - Download for free – Iconduck">
            <a:extLst>
              <a:ext uri="{FF2B5EF4-FFF2-40B4-BE49-F238E27FC236}">
                <a16:creationId xmlns:a16="http://schemas.microsoft.com/office/drawing/2014/main" id="{14403042-919F-CBFF-85D0-CFF027F8E76A}"/>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386320" y="5056846"/>
            <a:ext cx="342855" cy="2755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4">
            <a:extLst>
              <a:ext uri="{FF2B5EF4-FFF2-40B4-BE49-F238E27FC236}">
                <a16:creationId xmlns:a16="http://schemas.microsoft.com/office/drawing/2014/main" id="{8C890052-AC87-D7F4-6D0C-6E4EE768232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028769" y="5074809"/>
            <a:ext cx="868166" cy="20546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 blue and black cloud with rays of light&#10;&#10;Description automatically generated">
            <a:extLst>
              <a:ext uri="{FF2B5EF4-FFF2-40B4-BE49-F238E27FC236}">
                <a16:creationId xmlns:a16="http://schemas.microsoft.com/office/drawing/2014/main" id="{F22BF4CA-DC3A-E094-FFD6-E08A10A81BC5}"/>
              </a:ext>
            </a:extLst>
          </p:cNvPr>
          <p:cNvPicPr>
            <a:picLocks noChangeAspect="1"/>
          </p:cNvPicPr>
          <p:nvPr/>
        </p:nvPicPr>
        <p:blipFill>
          <a:blip r:embed="rId32"/>
          <a:stretch>
            <a:fillRect/>
          </a:stretch>
        </p:blipFill>
        <p:spPr>
          <a:xfrm>
            <a:off x="2494474" y="4906087"/>
            <a:ext cx="522095" cy="508871"/>
          </a:xfrm>
          <a:prstGeom prst="rect">
            <a:avLst/>
          </a:prstGeom>
        </p:spPr>
      </p:pic>
    </p:spTree>
    <p:extLst>
      <p:ext uri="{BB962C8B-B14F-4D97-AF65-F5344CB8AC3E}">
        <p14:creationId xmlns:p14="http://schemas.microsoft.com/office/powerpoint/2010/main" val="4024032299"/>
      </p:ext>
    </p:extLst>
  </p:cSld>
  <p:clrMapOvr>
    <a:masterClrMapping/>
  </p:clrMapOvr>
  <p:transition spd="med" advTm="5660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23188-D03D-6568-B0D2-6A9378807DD1}"/>
            </a:ext>
          </a:extLst>
        </p:cNvPr>
        <p:cNvGrpSpPr/>
        <p:nvPr/>
      </p:nvGrpSpPr>
      <p:grpSpPr>
        <a:xfrm>
          <a:off x="0" y="0"/>
          <a:ext cx="0" cy="0"/>
          <a:chOff x="0" y="0"/>
          <a:chExt cx="0" cy="0"/>
        </a:xfrm>
      </p:grpSpPr>
      <p:sp>
        <p:nvSpPr>
          <p:cNvPr id="16" name="Rectangle 15" descr="Blue 10 quarter slide background">
            <a:extLst>
              <a:ext uri="{FF2B5EF4-FFF2-40B4-BE49-F238E27FC236}">
                <a16:creationId xmlns:a16="http://schemas.microsoft.com/office/drawing/2014/main" id="{EFE36C81-D0AD-19FA-2241-C368EA480571}"/>
              </a:ext>
            </a:extLst>
          </p:cNvPr>
          <p:cNvSpPr/>
          <p:nvPr/>
        </p:nvSpPr>
        <p:spPr bwMode="auto">
          <a:xfrm>
            <a:off x="2285703" y="857585"/>
            <a:ext cx="6858297" cy="514283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defTabSz="342900" fontAlgn="base">
              <a:spcBef>
                <a:spcPct val="0"/>
              </a:spcBef>
              <a:spcAft>
                <a:spcPct val="0"/>
              </a:spcAft>
            </a:pPr>
            <a:endParaRPr lang="en-US" sz="525">
              <a:solidFill>
                <a:schemeClr val="bg1"/>
              </a:solidFill>
            </a:endParaRPr>
          </a:p>
        </p:txBody>
      </p:sp>
      <p:sp>
        <p:nvSpPr>
          <p:cNvPr id="3" name="Title 2">
            <a:extLst>
              <a:ext uri="{FF2B5EF4-FFF2-40B4-BE49-F238E27FC236}">
                <a16:creationId xmlns:a16="http://schemas.microsoft.com/office/drawing/2014/main" id="{A0E19502-3C13-D5B6-BC61-94F9F25D7CF9}"/>
              </a:ext>
            </a:extLst>
          </p:cNvPr>
          <p:cNvSpPr>
            <a:spLocks noGrp="1"/>
          </p:cNvSpPr>
          <p:nvPr>
            <p:ph type="title"/>
          </p:nvPr>
        </p:nvSpPr>
        <p:spPr>
          <a:xfrm>
            <a:off x="215972" y="1073584"/>
            <a:ext cx="1851280" cy="774472"/>
          </a:xfrm>
        </p:spPr>
        <p:txBody>
          <a:bodyPr>
            <a:normAutofit fontScale="90000"/>
          </a:bodyPr>
          <a:lstStyle/>
          <a:p>
            <a:r>
              <a:rPr lang="en-US"/>
              <a:t>Streamline the development of AI applications with watsonx.ai</a:t>
            </a:r>
          </a:p>
        </p:txBody>
      </p:sp>
      <p:sp>
        <p:nvSpPr>
          <p:cNvPr id="11" name="Slide Number Placeholder 2">
            <a:extLst>
              <a:ext uri="{FF2B5EF4-FFF2-40B4-BE49-F238E27FC236}">
                <a16:creationId xmlns:a16="http://schemas.microsoft.com/office/drawing/2014/main" id="{90953FF4-C550-10D4-22B6-F6202AE0E68C}"/>
              </a:ext>
            </a:extLst>
          </p:cNvPr>
          <p:cNvSpPr>
            <a:spLocks noGrp="1"/>
          </p:cNvSpPr>
          <p:nvPr>
            <p:ph type="sldNum" sz="quarter" idx="4"/>
          </p:nvPr>
        </p:nvSpPr>
        <p:spPr>
          <a:xfrm>
            <a:off x="8835551" y="5713773"/>
            <a:ext cx="92974" cy="92333"/>
          </a:xfrm>
        </p:spPr>
        <p:txBody>
          <a:bodyPr/>
          <a:lstStyle/>
          <a:p>
            <a:fld id="{86CB4B4D-7CA3-9044-876B-883B54F8677D}" type="slidenum">
              <a:rPr lang="en-US" smtClean="0"/>
              <a:pPr/>
              <a:t>8</a:t>
            </a:fld>
            <a:endParaRPr lang="en-US"/>
          </a:p>
        </p:txBody>
      </p:sp>
      <p:sp>
        <p:nvSpPr>
          <p:cNvPr id="7" name="Footer Placeholder 5">
            <a:extLst>
              <a:ext uri="{FF2B5EF4-FFF2-40B4-BE49-F238E27FC236}">
                <a16:creationId xmlns:a16="http://schemas.microsoft.com/office/drawing/2014/main" id="{593654E0-D03F-49AF-F58A-8926B7DE9F63}"/>
              </a:ext>
            </a:extLst>
          </p:cNvPr>
          <p:cNvSpPr>
            <a:spLocks noGrp="1"/>
          </p:cNvSpPr>
          <p:nvPr>
            <p:ph type="ftr" sz="quarter" idx="18"/>
          </p:nvPr>
        </p:nvSpPr>
        <p:spPr>
          <a:xfrm>
            <a:off x="215972" y="5662959"/>
            <a:ext cx="1858324" cy="142856"/>
          </a:xfrm>
        </p:spPr>
        <p:txBody>
          <a:bodyPr/>
          <a:lstStyle/>
          <a:p>
            <a:r>
              <a:rPr lang="en-US"/>
              <a:t>Streamline AI development with </a:t>
            </a:r>
            <a:r>
              <a:rPr lang="en-US" err="1"/>
              <a:t>watsonx.ai</a:t>
            </a:r>
            <a:endParaRPr lang="en-US"/>
          </a:p>
        </p:txBody>
      </p:sp>
      <p:pic>
        <p:nvPicPr>
          <p:cNvPr id="1026" name="Picture 2" descr="A screenshot of a computer&#10;&#10;Description automatically generated">
            <a:extLst>
              <a:ext uri="{FF2B5EF4-FFF2-40B4-BE49-F238E27FC236}">
                <a16:creationId xmlns:a16="http://schemas.microsoft.com/office/drawing/2014/main" id="{1717E3A8-5A64-0F69-B26A-E6FE0393268B}"/>
              </a:ext>
            </a:extLst>
          </p:cNvPr>
          <p:cNvPicPr>
            <a:picLocks noChangeAspect="1"/>
          </p:cNvPicPr>
          <p:nvPr/>
        </p:nvPicPr>
        <p:blipFill rotWithShape="1">
          <a:blip r:embed="rId3">
            <a:extLst>
              <a:ext uri="{28A0092B-C50C-407E-A947-70E740481C1C}">
                <a14:useLocalDpi xmlns:a14="http://schemas.microsoft.com/office/drawing/2010/main" val="0"/>
              </a:ext>
            </a:extLst>
          </a:blip>
          <a:srcRect l="462"/>
          <a:stretch/>
        </p:blipFill>
        <p:spPr bwMode="auto">
          <a:xfrm>
            <a:off x="2635089" y="1662092"/>
            <a:ext cx="6183318" cy="353381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C2212D3C-D7ED-6982-F4DC-3480FA5EC51C}"/>
              </a:ext>
            </a:extLst>
          </p:cNvPr>
          <p:cNvGrpSpPr/>
          <p:nvPr/>
        </p:nvGrpSpPr>
        <p:grpSpPr>
          <a:xfrm>
            <a:off x="211309" y="4426177"/>
            <a:ext cx="1862739" cy="455998"/>
            <a:chOff x="563562" y="9146011"/>
            <a:chExt cx="4967951" cy="1216152"/>
          </a:xfrm>
        </p:grpSpPr>
        <p:sp>
          <p:nvSpPr>
            <p:cNvPr id="8" name="Text Placeholder 5">
              <a:extLst>
                <a:ext uri="{FF2B5EF4-FFF2-40B4-BE49-F238E27FC236}">
                  <a16:creationId xmlns:a16="http://schemas.microsoft.com/office/drawing/2014/main" id="{4FFEB52A-BB42-EA29-B7D2-FB13FA1977B9}"/>
                </a:ext>
              </a:extLst>
            </p:cNvPr>
            <p:cNvSpPr txBox="1">
              <a:spLocks/>
            </p:cNvSpPr>
            <p:nvPr/>
          </p:nvSpPr>
          <p:spPr>
            <a:xfrm>
              <a:off x="2397657" y="9374612"/>
              <a:ext cx="3133856" cy="7315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lvl="1" indent="0">
                <a:buNone/>
              </a:pPr>
              <a:r>
                <a:rPr lang="en-GB" sz="900" kern="0">
                  <a:solidFill>
                    <a:schemeClr val="accent1"/>
                  </a:solidFill>
                  <a:latin typeface="IBM Plex Sans Medm" panose="020B0503050203000203" pitchFamily="34" charset="0"/>
                </a:rPr>
                <a:t>AI governance</a:t>
              </a:r>
            </a:p>
          </p:txBody>
        </p:sp>
        <p:pic>
          <p:nvPicPr>
            <p:cNvPr id="10" name="Graphic 9">
              <a:extLst>
                <a:ext uri="{FF2B5EF4-FFF2-40B4-BE49-F238E27FC236}">
                  <a16:creationId xmlns:a16="http://schemas.microsoft.com/office/drawing/2014/main" id="{43235E89-D7B2-D011-1711-B91EBC7561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562" y="9146011"/>
              <a:ext cx="1216152" cy="1216152"/>
            </a:xfrm>
            <a:prstGeom prst="rect">
              <a:avLst/>
            </a:prstGeom>
          </p:spPr>
        </p:pic>
      </p:grpSp>
      <p:grpSp>
        <p:nvGrpSpPr>
          <p:cNvPr id="17" name="Group 16">
            <a:extLst>
              <a:ext uri="{FF2B5EF4-FFF2-40B4-BE49-F238E27FC236}">
                <a16:creationId xmlns:a16="http://schemas.microsoft.com/office/drawing/2014/main" id="{3E2AFF0C-B8EB-3CC5-F4E5-4BBFF2278386}"/>
              </a:ext>
            </a:extLst>
          </p:cNvPr>
          <p:cNvGrpSpPr/>
          <p:nvPr/>
        </p:nvGrpSpPr>
        <p:grpSpPr>
          <a:xfrm>
            <a:off x="211309" y="3171404"/>
            <a:ext cx="1860428" cy="455998"/>
            <a:chOff x="563562" y="6109475"/>
            <a:chExt cx="4961788" cy="1216152"/>
          </a:xfrm>
        </p:grpSpPr>
        <p:sp>
          <p:nvSpPr>
            <p:cNvPr id="2" name="Text Placeholder 5">
              <a:extLst>
                <a:ext uri="{FF2B5EF4-FFF2-40B4-BE49-F238E27FC236}">
                  <a16:creationId xmlns:a16="http://schemas.microsoft.com/office/drawing/2014/main" id="{EA560819-6967-9E5A-7F2F-3B0E2537E66D}"/>
                </a:ext>
              </a:extLst>
            </p:cNvPr>
            <p:cNvSpPr txBox="1">
              <a:spLocks/>
            </p:cNvSpPr>
            <p:nvPr/>
          </p:nvSpPr>
          <p:spPr>
            <a:xfrm>
              <a:off x="2421719" y="6338075"/>
              <a:ext cx="3103631" cy="7315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lvl="1" indent="0">
                <a:buNone/>
              </a:pPr>
              <a:r>
                <a:rPr lang="en-GB" sz="900" kern="0">
                  <a:solidFill>
                    <a:schemeClr val="accent1"/>
                  </a:solidFill>
                  <a:latin typeface="IBM Plex Sans Medm" panose="020B0503050203000203" pitchFamily="34" charset="0"/>
                </a:rPr>
                <a:t>Model customization</a:t>
              </a:r>
            </a:p>
          </p:txBody>
        </p:sp>
        <p:pic>
          <p:nvPicPr>
            <p:cNvPr id="13" name="Graphic 12">
              <a:extLst>
                <a:ext uri="{FF2B5EF4-FFF2-40B4-BE49-F238E27FC236}">
                  <a16:creationId xmlns:a16="http://schemas.microsoft.com/office/drawing/2014/main" id="{FE8CC0BA-FDE6-954E-9CF2-B6BF1B205C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562" y="6109475"/>
              <a:ext cx="1216152" cy="1216152"/>
            </a:xfrm>
            <a:prstGeom prst="rect">
              <a:avLst/>
            </a:prstGeom>
          </p:spPr>
        </p:pic>
      </p:grpSp>
      <p:grpSp>
        <p:nvGrpSpPr>
          <p:cNvPr id="19" name="Group 18">
            <a:extLst>
              <a:ext uri="{FF2B5EF4-FFF2-40B4-BE49-F238E27FC236}">
                <a16:creationId xmlns:a16="http://schemas.microsoft.com/office/drawing/2014/main" id="{4E5DE5AC-79AE-9461-E9B2-2A0D44993697}"/>
              </a:ext>
            </a:extLst>
          </p:cNvPr>
          <p:cNvGrpSpPr/>
          <p:nvPr/>
        </p:nvGrpSpPr>
        <p:grpSpPr>
          <a:xfrm>
            <a:off x="211308" y="3798791"/>
            <a:ext cx="1864135" cy="455998"/>
            <a:chOff x="563562" y="7620000"/>
            <a:chExt cx="4971674" cy="1216152"/>
          </a:xfrm>
        </p:grpSpPr>
        <p:sp>
          <p:nvSpPr>
            <p:cNvPr id="5" name="Text Placeholder 5">
              <a:extLst>
                <a:ext uri="{FF2B5EF4-FFF2-40B4-BE49-F238E27FC236}">
                  <a16:creationId xmlns:a16="http://schemas.microsoft.com/office/drawing/2014/main" id="{C4772404-4DF3-F7EE-B6D9-9AFCD1F80C75}"/>
                </a:ext>
              </a:extLst>
            </p:cNvPr>
            <p:cNvSpPr txBox="1">
              <a:spLocks/>
            </p:cNvSpPr>
            <p:nvPr/>
          </p:nvSpPr>
          <p:spPr>
            <a:xfrm>
              <a:off x="2421719" y="7848601"/>
              <a:ext cx="3113517" cy="7315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lvl="1" indent="0">
                <a:buNone/>
              </a:pPr>
              <a:r>
                <a:rPr lang="en-GB" sz="900" kern="0">
                  <a:solidFill>
                    <a:schemeClr val="accent1"/>
                  </a:solidFill>
                  <a:latin typeface="IBM Plex Sans Medm" panose="020B0503050203000203" pitchFamily="34" charset="0"/>
                </a:rPr>
                <a:t>AI development</a:t>
              </a:r>
              <a:br>
                <a:rPr lang="en-GB" sz="900" kern="0">
                  <a:solidFill>
                    <a:schemeClr val="accent1"/>
                  </a:solidFill>
                  <a:latin typeface="IBM Plex Sans Medm" panose="020B0503050203000203" pitchFamily="34" charset="0"/>
                </a:rPr>
              </a:br>
              <a:r>
                <a:rPr lang="en-GB" sz="900" kern="0">
                  <a:solidFill>
                    <a:schemeClr val="accent1"/>
                  </a:solidFill>
                  <a:latin typeface="IBM Plex Sans Medm" panose="020B0503050203000203" pitchFamily="34" charset="0"/>
                </a:rPr>
                <a:t>and deployment</a:t>
              </a:r>
            </a:p>
          </p:txBody>
        </p:sp>
        <p:pic>
          <p:nvPicPr>
            <p:cNvPr id="18" name="Graphic 17">
              <a:extLst>
                <a:ext uri="{FF2B5EF4-FFF2-40B4-BE49-F238E27FC236}">
                  <a16:creationId xmlns:a16="http://schemas.microsoft.com/office/drawing/2014/main" id="{C39E6BE9-1D85-EEF6-679D-94A44A401F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562" y="7620000"/>
              <a:ext cx="1216152" cy="1216152"/>
            </a:xfrm>
            <a:prstGeom prst="rect">
              <a:avLst/>
            </a:prstGeom>
          </p:spPr>
        </p:pic>
      </p:grpSp>
      <p:grpSp>
        <p:nvGrpSpPr>
          <p:cNvPr id="14" name="Group 13">
            <a:extLst>
              <a:ext uri="{FF2B5EF4-FFF2-40B4-BE49-F238E27FC236}">
                <a16:creationId xmlns:a16="http://schemas.microsoft.com/office/drawing/2014/main" id="{97A6D15A-BD4D-20F7-B146-91316C067DB3}"/>
              </a:ext>
            </a:extLst>
          </p:cNvPr>
          <p:cNvGrpSpPr/>
          <p:nvPr/>
        </p:nvGrpSpPr>
        <p:grpSpPr>
          <a:xfrm>
            <a:off x="211308" y="2576160"/>
            <a:ext cx="1862988" cy="455998"/>
            <a:chOff x="563562" y="4583464"/>
            <a:chExt cx="4968614" cy="1216152"/>
          </a:xfrm>
        </p:grpSpPr>
        <p:sp>
          <p:nvSpPr>
            <p:cNvPr id="26" name="Text Placeholder 5">
              <a:extLst>
                <a:ext uri="{FF2B5EF4-FFF2-40B4-BE49-F238E27FC236}">
                  <a16:creationId xmlns:a16="http://schemas.microsoft.com/office/drawing/2014/main" id="{41B8F1DB-D49A-D9AE-0634-9D871FF2F77A}"/>
                </a:ext>
              </a:extLst>
            </p:cNvPr>
            <p:cNvSpPr txBox="1">
              <a:spLocks/>
            </p:cNvSpPr>
            <p:nvPr/>
          </p:nvSpPr>
          <p:spPr>
            <a:xfrm>
              <a:off x="2434971" y="4812065"/>
              <a:ext cx="3097205" cy="7315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lvl="1" indent="0">
                <a:buNone/>
              </a:pPr>
              <a:r>
                <a:rPr lang="en-GB" sz="900" kern="0">
                  <a:solidFill>
                    <a:schemeClr val="accent1"/>
                  </a:solidFill>
                  <a:latin typeface="IBM Plex Sans Medm" panose="020B0503050203000203" pitchFamily="34" charset="0"/>
                </a:rPr>
                <a:t>Model selection</a:t>
              </a:r>
            </a:p>
          </p:txBody>
        </p:sp>
        <p:pic>
          <p:nvPicPr>
            <p:cNvPr id="20" name="Graphic 19">
              <a:extLst>
                <a:ext uri="{FF2B5EF4-FFF2-40B4-BE49-F238E27FC236}">
                  <a16:creationId xmlns:a16="http://schemas.microsoft.com/office/drawing/2014/main" id="{D3A33AC8-89E0-8C0E-FC3E-4C795FEE674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3562" y="4583464"/>
              <a:ext cx="1216152" cy="1216152"/>
            </a:xfrm>
            <a:prstGeom prst="rect">
              <a:avLst/>
            </a:prstGeom>
          </p:spPr>
        </p:pic>
      </p:grpSp>
    </p:spTree>
    <p:extLst>
      <p:ext uri="{BB962C8B-B14F-4D97-AF65-F5344CB8AC3E}">
        <p14:creationId xmlns:p14="http://schemas.microsoft.com/office/powerpoint/2010/main" val="644353142"/>
      </p:ext>
    </p:extLst>
  </p:cSld>
  <p:clrMapOvr>
    <a:masterClrMapping/>
  </p:clrMapOvr>
  <p:transition spd="slow" advTm="23166">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BD54C-1EB0-DD0D-04DA-AFD9901DE048}"/>
            </a:ext>
          </a:extLst>
        </p:cNvPr>
        <p:cNvGrpSpPr/>
        <p:nvPr/>
      </p:nvGrpSpPr>
      <p:grpSpPr>
        <a:xfrm>
          <a:off x="0" y="0"/>
          <a:ext cx="0" cy="0"/>
          <a:chOff x="0" y="0"/>
          <a:chExt cx="0" cy="0"/>
        </a:xfrm>
      </p:grpSpPr>
      <p:sp>
        <p:nvSpPr>
          <p:cNvPr id="16" name="Rectangle 15" descr="Blue 10 quarter slide background">
            <a:extLst>
              <a:ext uri="{FF2B5EF4-FFF2-40B4-BE49-F238E27FC236}">
                <a16:creationId xmlns:a16="http://schemas.microsoft.com/office/drawing/2014/main" id="{BA968E4D-55BF-98A0-1C84-57BAB11C48C8}"/>
              </a:ext>
            </a:extLst>
          </p:cNvPr>
          <p:cNvSpPr/>
          <p:nvPr/>
        </p:nvSpPr>
        <p:spPr bwMode="auto">
          <a:xfrm>
            <a:off x="2285703" y="857585"/>
            <a:ext cx="6858297" cy="514283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defTabSz="342900" fontAlgn="base">
              <a:spcBef>
                <a:spcPct val="0"/>
              </a:spcBef>
              <a:spcAft>
                <a:spcPct val="0"/>
              </a:spcAft>
            </a:pPr>
            <a:endParaRPr lang="en-US" sz="525">
              <a:solidFill>
                <a:schemeClr val="bg1"/>
              </a:solidFill>
            </a:endParaRPr>
          </a:p>
        </p:txBody>
      </p:sp>
      <p:sp>
        <p:nvSpPr>
          <p:cNvPr id="3" name="Title 2">
            <a:extLst>
              <a:ext uri="{FF2B5EF4-FFF2-40B4-BE49-F238E27FC236}">
                <a16:creationId xmlns:a16="http://schemas.microsoft.com/office/drawing/2014/main" id="{83CFC883-CBD1-E329-23C3-6501DDB4896D}"/>
              </a:ext>
            </a:extLst>
          </p:cNvPr>
          <p:cNvSpPr>
            <a:spLocks noGrp="1"/>
          </p:cNvSpPr>
          <p:nvPr>
            <p:ph type="title"/>
          </p:nvPr>
        </p:nvSpPr>
        <p:spPr>
          <a:xfrm>
            <a:off x="215972" y="1073584"/>
            <a:ext cx="1947201" cy="2641129"/>
          </a:xfrm>
        </p:spPr>
        <p:txBody>
          <a:bodyPr>
            <a:normAutofit fontScale="90000"/>
          </a:bodyPr>
          <a:lstStyle/>
          <a:p>
            <a:r>
              <a:rPr lang="en-US" sz="900">
                <a:solidFill>
                  <a:schemeClr val="accent1"/>
                </a:solidFill>
                <a:latin typeface="IBM Plex Sans Medm" panose="020B0503050203000203" pitchFamily="34" charset="0"/>
              </a:rPr>
              <a:t>Model selection</a:t>
            </a:r>
            <a:br>
              <a:rPr lang="en-US" sz="900">
                <a:solidFill>
                  <a:schemeClr val="accent1"/>
                </a:solidFill>
                <a:latin typeface="IBM Plex Sans Medm" panose="020B0503050203000203" pitchFamily="34" charset="0"/>
              </a:rPr>
            </a:br>
            <a:br>
              <a:rPr lang="en-US"/>
            </a:br>
            <a:r>
              <a:rPr lang="en-US"/>
              <a:t>IBM offers a highly curated library—</a:t>
            </a:r>
            <a:r>
              <a:rPr lang="en-US">
                <a:solidFill>
                  <a:schemeClr val="accent1"/>
                </a:solidFill>
              </a:rPr>
              <a:t>with IBM-built, open-source and third-party options</a:t>
            </a:r>
            <a:r>
              <a:rPr lang="en-US"/>
              <a:t>—for a wide range of business requirements and budgetary considerations</a:t>
            </a:r>
            <a:br>
              <a:rPr lang="en-US"/>
            </a:br>
            <a:br>
              <a:rPr lang="en-US"/>
            </a:br>
            <a:br>
              <a:rPr lang="en-US"/>
            </a:br>
            <a:br>
              <a:rPr lang="en-US"/>
            </a:br>
            <a:br>
              <a:rPr lang="en-US"/>
            </a:br>
            <a:endParaRPr lang="en-US"/>
          </a:p>
        </p:txBody>
      </p:sp>
      <p:sp>
        <p:nvSpPr>
          <p:cNvPr id="11" name="Slide Number Placeholder 2">
            <a:extLst>
              <a:ext uri="{FF2B5EF4-FFF2-40B4-BE49-F238E27FC236}">
                <a16:creationId xmlns:a16="http://schemas.microsoft.com/office/drawing/2014/main" id="{69DD2FAF-0E91-C9FD-D154-B6B481A94834}"/>
              </a:ext>
            </a:extLst>
          </p:cNvPr>
          <p:cNvSpPr>
            <a:spLocks noGrp="1"/>
          </p:cNvSpPr>
          <p:nvPr>
            <p:ph type="sldNum" sz="quarter" idx="4"/>
          </p:nvPr>
        </p:nvSpPr>
        <p:spPr>
          <a:xfrm>
            <a:off x="8835551" y="5713773"/>
            <a:ext cx="92974" cy="92333"/>
          </a:xfrm>
        </p:spPr>
        <p:txBody>
          <a:bodyPr/>
          <a:lstStyle/>
          <a:p>
            <a:fld id="{86CB4B4D-7CA3-9044-876B-883B54F8677D}" type="slidenum">
              <a:rPr lang="en-US" smtClean="0"/>
              <a:pPr/>
              <a:t>9</a:t>
            </a:fld>
            <a:endParaRPr lang="en-US"/>
          </a:p>
        </p:txBody>
      </p:sp>
      <p:sp>
        <p:nvSpPr>
          <p:cNvPr id="7" name="Footer Placeholder 5">
            <a:extLst>
              <a:ext uri="{FF2B5EF4-FFF2-40B4-BE49-F238E27FC236}">
                <a16:creationId xmlns:a16="http://schemas.microsoft.com/office/drawing/2014/main" id="{51B388DD-2788-2456-F47C-263A0807AEBA}"/>
              </a:ext>
            </a:extLst>
          </p:cNvPr>
          <p:cNvSpPr>
            <a:spLocks noGrp="1"/>
          </p:cNvSpPr>
          <p:nvPr>
            <p:ph type="ftr" sz="quarter" idx="18"/>
          </p:nvPr>
        </p:nvSpPr>
        <p:spPr>
          <a:xfrm>
            <a:off x="215972" y="5662959"/>
            <a:ext cx="1858324" cy="142856"/>
          </a:xfrm>
        </p:spPr>
        <p:txBody>
          <a:bodyPr/>
          <a:lstStyle/>
          <a:p>
            <a:r>
              <a:rPr lang="en-US"/>
              <a:t>Streamline AI development with </a:t>
            </a:r>
            <a:r>
              <a:rPr lang="en-US" err="1"/>
              <a:t>watsonx.ai</a:t>
            </a:r>
            <a:endParaRPr lang="en-US"/>
          </a:p>
        </p:txBody>
      </p:sp>
      <p:pic>
        <p:nvPicPr>
          <p:cNvPr id="2" name="Graphic 1">
            <a:extLst>
              <a:ext uri="{FF2B5EF4-FFF2-40B4-BE49-F238E27FC236}">
                <a16:creationId xmlns:a16="http://schemas.microsoft.com/office/drawing/2014/main" id="{52FE5641-3C1E-10D0-2A37-600C7257C4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7380" y="4976698"/>
            <a:ext cx="455998" cy="455998"/>
          </a:xfrm>
          <a:prstGeom prst="rect">
            <a:avLst/>
          </a:prstGeom>
        </p:spPr>
      </p:pic>
      <p:pic>
        <p:nvPicPr>
          <p:cNvPr id="8" name="Picture 7" descr="A green and blue cube&#10;&#10;Description automatically generated">
            <a:extLst>
              <a:ext uri="{FF2B5EF4-FFF2-40B4-BE49-F238E27FC236}">
                <a16:creationId xmlns:a16="http://schemas.microsoft.com/office/drawing/2014/main" id="{DD372CB3-76DD-DC07-F14B-D19657419B58}"/>
              </a:ext>
            </a:extLst>
          </p:cNvPr>
          <p:cNvPicPr>
            <a:picLocks noChangeAspect="1"/>
          </p:cNvPicPr>
          <p:nvPr/>
        </p:nvPicPr>
        <p:blipFill>
          <a:blip r:embed="rId5"/>
          <a:stretch>
            <a:fillRect/>
          </a:stretch>
        </p:blipFill>
        <p:spPr>
          <a:xfrm>
            <a:off x="3011595" y="1156867"/>
            <a:ext cx="308570" cy="308570"/>
          </a:xfrm>
          <a:prstGeom prst="rect">
            <a:avLst/>
          </a:prstGeom>
        </p:spPr>
      </p:pic>
      <p:pic>
        <p:nvPicPr>
          <p:cNvPr id="9" name="Picture 8" descr="A blue and black logo&#10;&#10;Description automatically generated">
            <a:extLst>
              <a:ext uri="{FF2B5EF4-FFF2-40B4-BE49-F238E27FC236}">
                <a16:creationId xmlns:a16="http://schemas.microsoft.com/office/drawing/2014/main" id="{A2DCAE99-3536-4061-64E4-C8CB6BB08884}"/>
              </a:ext>
            </a:extLst>
          </p:cNvPr>
          <p:cNvPicPr>
            <a:picLocks noChangeAspect="1"/>
          </p:cNvPicPr>
          <p:nvPr/>
        </p:nvPicPr>
        <p:blipFill>
          <a:blip r:embed="rId6"/>
          <a:stretch>
            <a:fillRect/>
          </a:stretch>
        </p:blipFill>
        <p:spPr>
          <a:xfrm>
            <a:off x="3856820" y="1136981"/>
            <a:ext cx="754282" cy="325028"/>
          </a:xfrm>
          <a:prstGeom prst="rect">
            <a:avLst/>
          </a:prstGeom>
        </p:spPr>
      </p:pic>
      <p:pic>
        <p:nvPicPr>
          <p:cNvPr id="10" name="Picture 2" descr="Bringing open AI models to the frontier | Mistral AI | Frontier AI in your  hands">
            <a:extLst>
              <a:ext uri="{FF2B5EF4-FFF2-40B4-BE49-F238E27FC236}">
                <a16:creationId xmlns:a16="http://schemas.microsoft.com/office/drawing/2014/main" id="{B7A49B10-CC1A-5F8C-5849-799BBC2EE71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42694" y="1156867"/>
            <a:ext cx="445712" cy="28525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CBFB11E9-FF06-6AF5-65D7-D97E5C32C0A8}"/>
              </a:ext>
            </a:extLst>
          </p:cNvPr>
          <p:cNvSpPr txBox="1">
            <a:spLocks/>
          </p:cNvSpPr>
          <p:nvPr/>
        </p:nvSpPr>
        <p:spPr>
          <a:xfrm>
            <a:off x="221510" y="3713522"/>
            <a:ext cx="1858276" cy="1142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96012" indent="-96012" defTabSz="686017">
              <a:buFont typeface="System Font Regular"/>
              <a:buChar char="–"/>
              <a:defRPr/>
            </a:pPr>
            <a:r>
              <a:rPr lang="en-US" sz="1050" kern="0">
                <a:solidFill>
                  <a:srgbClr val="000000"/>
                </a:solidFill>
                <a:latin typeface="+mn-lt"/>
                <a:ea typeface="+mn-ea"/>
                <a:cs typeface="+mn-cs"/>
              </a:rPr>
              <a:t>Built for your business</a:t>
            </a:r>
          </a:p>
          <a:p>
            <a:pPr marL="96012" indent="-96012" defTabSz="686017">
              <a:buFont typeface="System Font Regular"/>
              <a:buChar char="–"/>
              <a:defRPr/>
            </a:pPr>
            <a:r>
              <a:rPr lang="en-US" sz="1050" kern="0">
                <a:solidFill>
                  <a:srgbClr val="000000"/>
                </a:solidFill>
                <a:latin typeface="+mn-lt"/>
                <a:ea typeface="+mn-ea"/>
                <a:cs typeface="+mn-cs"/>
              </a:rPr>
              <a:t>Optimal performance </a:t>
            </a:r>
            <a:br>
              <a:rPr lang="en-US" sz="1050" kern="0">
                <a:solidFill>
                  <a:srgbClr val="000000"/>
                </a:solidFill>
                <a:latin typeface="+mn-lt"/>
                <a:ea typeface="+mn-ea"/>
                <a:cs typeface="+mn-cs"/>
              </a:rPr>
            </a:br>
            <a:r>
              <a:rPr lang="en-US" sz="1050" kern="0">
                <a:solidFill>
                  <a:srgbClr val="000000"/>
                </a:solidFill>
                <a:latin typeface="+mn-lt"/>
                <a:ea typeface="+mn-ea"/>
                <a:cs typeface="+mn-cs"/>
              </a:rPr>
              <a:t>and price</a:t>
            </a:r>
          </a:p>
          <a:p>
            <a:pPr marL="96012" indent="-96012" defTabSz="686017">
              <a:buFont typeface="System Font Regular"/>
              <a:buChar char="–"/>
              <a:defRPr/>
            </a:pPr>
            <a:r>
              <a:rPr lang="en-US" sz="1050" kern="0" err="1">
                <a:solidFill>
                  <a:srgbClr val="000000"/>
                </a:solidFill>
                <a:latin typeface="+mn-lt"/>
                <a:ea typeface="+mn-ea"/>
                <a:cs typeface="+mn-cs"/>
              </a:rPr>
              <a:t>Multicloud</a:t>
            </a:r>
            <a:endParaRPr lang="en-US" sz="1050" kern="0">
              <a:solidFill>
                <a:srgbClr val="000000"/>
              </a:solidFill>
              <a:latin typeface="+mn-lt"/>
              <a:ea typeface="+mn-ea"/>
              <a:cs typeface="+mn-cs"/>
            </a:endParaRPr>
          </a:p>
        </p:txBody>
      </p:sp>
      <p:pic>
        <p:nvPicPr>
          <p:cNvPr id="5" name="Picture 4" descr="A screenshot of a computer&#10;&#10;Description automatically generated">
            <a:extLst>
              <a:ext uri="{FF2B5EF4-FFF2-40B4-BE49-F238E27FC236}">
                <a16:creationId xmlns:a16="http://schemas.microsoft.com/office/drawing/2014/main" id="{D3292DD7-F11D-EB66-8507-90278F491CFC}"/>
              </a:ext>
            </a:extLst>
          </p:cNvPr>
          <p:cNvPicPr>
            <a:picLocks noChangeAspect="1"/>
          </p:cNvPicPr>
          <p:nvPr/>
        </p:nvPicPr>
        <p:blipFill>
          <a:blip r:embed="rId8"/>
          <a:stretch>
            <a:fillRect/>
          </a:stretch>
        </p:blipFill>
        <p:spPr>
          <a:xfrm>
            <a:off x="3011595" y="1530944"/>
            <a:ext cx="5599878" cy="4182835"/>
          </a:xfrm>
          <a:prstGeom prst="rect">
            <a:avLst/>
          </a:prstGeom>
        </p:spPr>
      </p:pic>
    </p:spTree>
    <p:extLst>
      <p:ext uri="{BB962C8B-B14F-4D97-AF65-F5344CB8AC3E}">
        <p14:creationId xmlns:p14="http://schemas.microsoft.com/office/powerpoint/2010/main" val="2846923161"/>
      </p:ext>
    </p:extLst>
  </p:cSld>
  <p:clrMapOvr>
    <a:masterClrMapping/>
  </p:clrMapOvr>
  <mc:AlternateContent xmlns:mc="http://schemas.openxmlformats.org/markup-compatibility/2006">
    <mc:Choice xmlns:p14="http://schemas.microsoft.com/office/powerpoint/2010/main" Requires="p14">
      <p:transition spd="med" p14:dur="700" advTm="40678">
        <p:fade/>
      </p:transition>
    </mc:Choice>
    <mc:Fallback>
      <p:transition spd="med" advTm="40678">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C6397599EC4E42B9996A10E0CF6F41" ma:contentTypeVersion="5" ma:contentTypeDescription="Create a new document." ma:contentTypeScope="" ma:versionID="fe2f7d51551c5ce0a5f5ee5c8d076147">
  <xsd:schema xmlns:xsd="http://www.w3.org/2001/XMLSchema" xmlns:xs="http://www.w3.org/2001/XMLSchema" xmlns:p="http://schemas.microsoft.com/office/2006/metadata/properties" xmlns:ns3="de3cf4d2-e7a9-4d96-ab26-bb1f0ba429d8" targetNamespace="http://schemas.microsoft.com/office/2006/metadata/properties" ma:root="true" ma:fieldsID="785a0d2583492e6169bb9a9adf8a4100" ns3:_="">
    <xsd:import namespace="de3cf4d2-e7a9-4d96-ab26-bb1f0ba429d8"/>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3cf4d2-e7a9-4d96-ab26-bb1f0ba429d8"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e3cf4d2-e7a9-4d96-ab26-bb1f0ba429d8" xsi:nil="true"/>
  </documentManagement>
</p:properties>
</file>

<file path=customXml/itemProps1.xml><?xml version="1.0" encoding="utf-8"?>
<ds:datastoreItem xmlns:ds="http://schemas.openxmlformats.org/officeDocument/2006/customXml" ds:itemID="{28E626CC-31FA-46F9-8BA5-A06F48A63E9D}">
  <ds:schemaRefs>
    <ds:schemaRef ds:uri="http://schemas.microsoft.com/sharepoint/v3/contenttype/forms"/>
  </ds:schemaRefs>
</ds:datastoreItem>
</file>

<file path=customXml/itemProps2.xml><?xml version="1.0" encoding="utf-8"?>
<ds:datastoreItem xmlns:ds="http://schemas.openxmlformats.org/officeDocument/2006/customXml" ds:itemID="{DFC02EE4-CD8F-4923-89FA-C22A8A7FC7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3cf4d2-e7a9-4d96-ab26-bb1f0ba429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F6E127-BD30-41E0-BAAD-9FB84FE564D5}">
  <ds:schemaRefs>
    <ds:schemaRef ds:uri="http://schemas.microsoft.com/office/infopath/2007/PartnerControls"/>
    <ds:schemaRef ds:uri="http://schemas.microsoft.com/office/2006/documentManagement/types"/>
    <ds:schemaRef ds:uri="http://purl.org/dc/dcmitype/"/>
    <ds:schemaRef ds:uri="http://schemas.microsoft.com/office/2006/metadata/properties"/>
    <ds:schemaRef ds:uri="http://purl.org/dc/elements/1.1/"/>
    <ds:schemaRef ds:uri="http://purl.org/dc/terms/"/>
    <ds:schemaRef ds:uri="http://schemas.openxmlformats.org/package/2006/metadata/core-properties"/>
    <ds:schemaRef ds:uri="de3cf4d2-e7a9-4d96-ab26-bb1f0ba429d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2647</TotalTime>
  <Words>3110</Words>
  <Application>Microsoft Macintosh PowerPoint</Application>
  <PresentationFormat>On-screen Show (4:3)</PresentationFormat>
  <Paragraphs>322</Paragraphs>
  <Slides>19</Slides>
  <Notes>14</Notes>
  <HiddenSlides>2</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19</vt:i4>
      </vt:variant>
    </vt:vector>
  </HeadingPairs>
  <TitlesOfParts>
    <vt:vector size="37" baseType="lpstr">
      <vt:lpstr>IBM Plex Sans JP Text</vt:lpstr>
      <vt:lpstr>IBM Plex Sans KR Light</vt:lpstr>
      <vt:lpstr>IBM Plex Sans KR Medm</vt:lpstr>
      <vt:lpstr>Aptos</vt:lpstr>
      <vt:lpstr>Arial</vt:lpstr>
      <vt:lpstr>Calibri</vt:lpstr>
      <vt:lpstr>IBM Plex Sans</vt:lpstr>
      <vt:lpstr>IBM Plex Sans Arabic Light</vt:lpstr>
      <vt:lpstr>IBM Plex Sans Cond Medm</vt:lpstr>
      <vt:lpstr>IBM Plex Sans Cond Text</vt:lpstr>
      <vt:lpstr>IBM Plex Sans ExtLt</vt:lpstr>
      <vt:lpstr>IBM Plex Sans Light</vt:lpstr>
      <vt:lpstr>IBM Plex Sans Medm</vt:lpstr>
      <vt:lpstr>IBM Plex Sans SC Text</vt:lpstr>
      <vt:lpstr>IBM Plex Sans SmBld</vt:lpstr>
      <vt:lpstr>System Font Regular</vt:lpstr>
      <vt:lpstr>Wingdings</vt:lpstr>
      <vt:lpstr>Office Theme</vt:lpstr>
      <vt:lpstr>Merevolusi Operasi Menara Telco Indonesia dengan IBM watsonx.AI</vt:lpstr>
      <vt:lpstr>Pasar Menara Telco Indonesia: Dinamis &amp; Penuh Potensi</vt:lpstr>
      <vt:lpstr>Visi IBM: Membangun Telco yang Lebih Cerdas dengan AI</vt:lpstr>
      <vt:lpstr>Tantangan Kritis dalam Operasi Menara Telco</vt:lpstr>
      <vt:lpstr>Solusi AI Tingkat Perusahaan IBM untuk Telekomunikasi</vt:lpstr>
      <vt:lpstr>PowerPoint Presentation</vt:lpstr>
      <vt:lpstr>watsonx.ai delivers  core capabilities in  the AI stack </vt:lpstr>
      <vt:lpstr>Streamline the development of AI applications with watsonx.ai</vt:lpstr>
      <vt:lpstr>Model selection  IBM offers a highly curated library—with IBM-built, open-source and third-party options—for a wide range of business requirements and budgetary considerations     </vt:lpstr>
      <vt:lpstr>IBM Granite  A family of open, performant and trusted AI models to accelerate enterprise AI adoption </vt:lpstr>
      <vt:lpstr>Model selection  </vt:lpstr>
      <vt:lpstr>Model customization  Customize models with your enterprise data without sacrificing performance</vt:lpstr>
      <vt:lpstr>AI development and deployment  Build and deploy AI/ML with pro- and low-code tools, APIs, SDKs and third-party frameworks</vt:lpstr>
      <vt:lpstr>PowerPoint Presentation</vt:lpstr>
      <vt:lpstr>AI development and deployment  Three areas of agentic innovation</vt:lpstr>
      <vt:lpstr>Manfaat Nyata: AI IBM Mengatasi Tantangan Telco Anda</vt:lpstr>
      <vt:lpstr>PowerPoint Presentation</vt:lpstr>
      <vt:lpstr>IBM: Keahlian, Skala, dan Komitmen Lokal</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Randy Kosasih</dc:creator>
  <cp:keywords/>
  <dc:description>generated using python-pptx</dc:description>
  <cp:lastModifiedBy>Muhammad Fadly Hidayat</cp:lastModifiedBy>
  <cp:revision>9</cp:revision>
  <dcterms:created xsi:type="dcterms:W3CDTF">2013-01-27T09:14:16Z</dcterms:created>
  <dcterms:modified xsi:type="dcterms:W3CDTF">2025-07-03T02:23:08Z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0x01010007C6397599EC4E42B9996A10E0CF6F41</vt:lpwstr>
  </property>
</Properties>
</file>